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46291-DDE7-4366-A078-5824E5ED6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ACBC08-F7F6-4178-8381-8732F061E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666A4-3895-4063-A4F8-3A2703159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90CFD-D447-478F-A34B-04905065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D59AF-8FD4-4D03-9D90-6635A537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492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81D7-8902-4FEF-999D-F7B4E61B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F9200-DF1E-4B3A-8835-1528A4967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4C56F-6180-4F76-9140-C8EE1BDB9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AC285-DE8F-429C-84BA-4964BC17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A720C-CFC1-4CBA-96B0-CAC952B30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099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71A6C-CA3E-4B17-B2A6-9483C0C3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7FBC2-22FD-4658-B4D3-DE2FFB5E8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73969-378D-4324-A920-6056859F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FC73B-F963-4E2D-B22F-EF47B39D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A2D1D-0B8E-4621-9C4C-956AE0962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05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7C764-2D0C-488F-8A18-B218E4D2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F20E0-099D-449A-B2B9-B740670C2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F8396-786C-4238-BAA2-7FA69A30C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FA20C-87E4-4089-8A59-2E59E6960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33BDD-3F97-48C6-B18C-520D4EA12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007D24-2C70-4514-B5A6-DCEE7663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572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BDD7B-F6E7-400B-AAFB-46DECC73D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D9E57-ECBD-4BD4-92B2-8335620C7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C1B38-BB90-420C-A56A-170A8AE4A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71C34A-C830-4B2B-9BD8-EEC0C06F7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A107BD-B76F-4B30-81F9-FE5F4CF59A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186367-118A-4619-9035-22B231C30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CE864B-5DEA-406C-B78A-F06BE8B3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67AB67-5D60-4782-9B31-88048AF95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337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38136-5C56-4355-A4D0-9B84E26B8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A27E1F-E6A4-44A0-A700-405BE230C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0B400-40EE-4F0A-8865-73DB211D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7CDD9-D1E7-4625-9375-28421634A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985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0751F1-339A-4607-8E82-F7A79C9E8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36741E-548C-453F-8193-92141F3E8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C12D7-B344-47A9-BA28-10C381DB1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703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332F-97CB-44E2-A758-25DB90D60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C6622-DB5C-440A-A590-2665C60AA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04F6D-FECA-4093-B3FD-A5E50D2BD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0EEAF-2AFA-46DF-8393-6A350EA7C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70BEF-9A55-4BF0-B4A6-AA63A2AE2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4A0CF-29C0-42E6-9283-AA2FAEFC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36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28B3D-10A0-441E-BBE3-631BA64C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B136EC-0B7F-4CC5-9003-E527C1036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64F8D-ABF2-4472-8D63-EAA90578E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BDCB9-047E-4F03-8074-FBDA4EE80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A9C9F-642F-44C9-9553-76049AB4A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F27BE0-A347-4BD2-B2D6-299AAB063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727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54728-90CC-4E56-96CC-B38767AA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9CE5D-ECF8-4B2B-9899-A3545E99BB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9F63B-F7A2-43CD-8B7A-A48E14E01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D7A3C-B4A4-4367-A48B-4D81F9C6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CE34D-1195-4383-8D43-ADC43582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31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1C3325-3C30-4365-9426-587175A797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BEB2B6-CBAD-4667-ABC2-7BF1046AB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09484-3839-4ACF-ACFF-535A70B6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2CD0F-F1DE-4974-8457-C5E48AA8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6596C-6614-4268-88D9-E834AD994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929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ADB8D8-8D7E-4A5B-9467-5833B95D1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73580-0D1D-4B40-928E-2804B9432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00996-08A4-4B6B-90FE-5470ED652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8B59-7543-489B-935A-FC5454B43184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3A8AB-D30B-42DF-9F04-C1E09ADFB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6CCDA-0744-4C2C-97BC-247EAC881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761A0-6926-4581-8048-207D2770E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5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>
            <a:extLst>
              <a:ext uri="{FF2B5EF4-FFF2-40B4-BE49-F238E27FC236}">
                <a16:creationId xmlns:a16="http://schemas.microsoft.com/office/drawing/2014/main" id="{64940199-7215-46F2-9A3B-C8CF7061A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u="sng" dirty="0"/>
              <a:t>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C90C17-358B-4DA9-B514-22E6C0A01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Mr Jones – Year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244CA-EC40-40B0-A5F5-2F3527F9CF5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96" y="151825"/>
            <a:ext cx="2085004" cy="216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80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0C90C17-358B-4DA9-B514-22E6C0A01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GB" sz="44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6EF1A09-FACB-464F-8699-7022B76675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CB7955-14F5-4481-B35E-395953692F43}"/>
              </a:ext>
            </a:extLst>
          </p:cNvPr>
          <p:cNvSpPr txBox="1"/>
          <p:nvPr/>
        </p:nvSpPr>
        <p:spPr>
          <a:xfrm>
            <a:off x="4547116" y="-79803"/>
            <a:ext cx="3321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Curriculum 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CA4B85-8F37-B6C1-BAF4-DAAD312D8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314" y="307911"/>
            <a:ext cx="12273558" cy="655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66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0C90C17-358B-4DA9-B514-22E6C0A010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548" y="1222309"/>
            <a:ext cx="11224726" cy="5197152"/>
          </a:xfrm>
        </p:spPr>
        <p:txBody>
          <a:bodyPr>
            <a:normAutofit lnSpcReduction="1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Develop learning behaviours from Y1 e.g. independence, perseverance, resilience, relationships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High expectations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Behaviour and rewards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Entering the classroom with independence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Home time from Y2 Classroom door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Parent-teacher communication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Reading – Whole class guided reading 4 times a week.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Once we have an additional LSA, we aim to hear individual reading once a week. Depending on need, this may be more. Please try to hear your child read at least three times a week. Children are being trained to change their reading books.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PE – Mondays (EPC) and Fridays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Home learning – Weekly spellings and maths. Issued on Mondays, spelling tests on the following Monday.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Wellies and waterproofs in school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2000" dirty="0"/>
              <a:t>Two class assemblies. KS1 Nativity is Tuesday 8</a:t>
            </a:r>
            <a:r>
              <a:rPr lang="en-GB" sz="2000" baseline="30000" dirty="0"/>
              <a:t>th</a:t>
            </a:r>
            <a:r>
              <a:rPr lang="en-GB" sz="2000" dirty="0"/>
              <a:t> December.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244CA-EC40-40B0-A5F5-2F3527F9CF5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43"/>
            <a:ext cx="998376" cy="9575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CB7955-14F5-4481-B35E-395953692F43}"/>
              </a:ext>
            </a:extLst>
          </p:cNvPr>
          <p:cNvSpPr txBox="1"/>
          <p:nvPr/>
        </p:nvSpPr>
        <p:spPr>
          <a:xfrm>
            <a:off x="4435149" y="291496"/>
            <a:ext cx="3321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/>
              <a:t>Routines</a:t>
            </a:r>
          </a:p>
        </p:txBody>
      </p:sp>
    </p:spTree>
    <p:extLst>
      <p:ext uri="{BB962C8B-B14F-4D97-AF65-F5344CB8AC3E}">
        <p14:creationId xmlns:p14="http://schemas.microsoft.com/office/powerpoint/2010/main" val="3981437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149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Meet the Teacher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Mr Jones</dc:creator>
  <cp:lastModifiedBy>Mrs Newman-Shepherd</cp:lastModifiedBy>
  <cp:revision>10</cp:revision>
  <dcterms:created xsi:type="dcterms:W3CDTF">2025-09-02T11:53:03Z</dcterms:created>
  <dcterms:modified xsi:type="dcterms:W3CDTF">2026-09-24T13:02:41Z</dcterms:modified>
</cp:coreProperties>
</file>