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0" r:id="rId1"/>
  </p:sldMasterIdLst>
  <p:notesMasterIdLst>
    <p:notesMasterId r:id="rId11"/>
  </p:notesMasterIdLst>
  <p:sldIdLst>
    <p:sldId id="256" r:id="rId2"/>
    <p:sldId id="264" r:id="rId3"/>
    <p:sldId id="269" r:id="rId4"/>
    <p:sldId id="260" r:id="rId5"/>
    <p:sldId id="261" r:id="rId6"/>
    <p:sldId id="265" r:id="rId7"/>
    <p:sldId id="263" r:id="rId8"/>
    <p:sldId id="266" r:id="rId9"/>
    <p:sldId id="268" r:id="rId1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341F83D-6913-40DB-87CB-DF3711553181}">
  <a:tblStyle styleId="{2341F83D-6913-40DB-87CB-DF371155318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CCDE128-A9EC-4F17-A256-8AED162C1C6F}"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065" autoAdjust="0"/>
  </p:normalViewPr>
  <p:slideViewPr>
    <p:cSldViewPr snapToGrid="0">
      <p:cViewPr varScale="1">
        <p:scale>
          <a:sx n="101" d="100"/>
          <a:sy n="101" d="100"/>
        </p:scale>
        <p:origin x="66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ss Gorrod" userId="d59bdebb-7f1f-4f99-ae7b-6b8125c9765c" providerId="ADAL" clId="{CE907877-768F-4795-86B3-88437315FF1E}"/>
    <pc:docChg chg="custSel delSld modSld delMainMaster">
      <pc:chgData name="Miss Gorrod" userId="d59bdebb-7f1f-4f99-ae7b-6b8125c9765c" providerId="ADAL" clId="{CE907877-768F-4795-86B3-88437315FF1E}" dt="2026-09-10T14:47:33.125" v="1844" actId="1076"/>
      <pc:docMkLst>
        <pc:docMk/>
      </pc:docMkLst>
      <pc:sldChg chg="addSp delSp modSp mod">
        <pc:chgData name="Miss Gorrod" userId="d59bdebb-7f1f-4f99-ae7b-6b8125c9765c" providerId="ADAL" clId="{CE907877-768F-4795-86B3-88437315FF1E}" dt="2026-09-01T15:56:51.387" v="47" actId="478"/>
        <pc:sldMkLst>
          <pc:docMk/>
          <pc:sldMk cId="0" sldId="256"/>
        </pc:sldMkLst>
        <pc:spChg chg="add del mod">
          <ac:chgData name="Miss Gorrod" userId="d59bdebb-7f1f-4f99-ae7b-6b8125c9765c" providerId="ADAL" clId="{CE907877-768F-4795-86B3-88437315FF1E}" dt="2026-09-01T15:56:51.387" v="47" actId="478"/>
          <ac:spMkLst>
            <pc:docMk/>
            <pc:sldMk cId="0" sldId="256"/>
            <ac:spMk id="3" creationId="{4F1D3C69-91C9-695D-0A68-D6A743F62E25}"/>
          </ac:spMkLst>
        </pc:spChg>
        <pc:spChg chg="mod">
          <ac:chgData name="Miss Gorrod" userId="d59bdebb-7f1f-4f99-ae7b-6b8125c9765c" providerId="ADAL" clId="{CE907877-768F-4795-86B3-88437315FF1E}" dt="2026-09-01T15:56:46.490" v="45" actId="20577"/>
          <ac:spMkLst>
            <pc:docMk/>
            <pc:sldMk cId="0" sldId="256"/>
            <ac:spMk id="898" creationId="{00000000-0000-0000-0000-000000000000}"/>
          </ac:spMkLst>
        </pc:spChg>
        <pc:spChg chg="del">
          <ac:chgData name="Miss Gorrod" userId="d59bdebb-7f1f-4f99-ae7b-6b8125c9765c" providerId="ADAL" clId="{CE907877-768F-4795-86B3-88437315FF1E}" dt="2026-09-01T15:56:49.652" v="46" actId="478"/>
          <ac:spMkLst>
            <pc:docMk/>
            <pc:sldMk cId="0" sldId="256"/>
            <ac:spMk id="899" creationId="{00000000-0000-0000-0000-000000000000}"/>
          </ac:spMkLst>
        </pc:spChg>
      </pc:sldChg>
      <pc:sldChg chg="del">
        <pc:chgData name="Miss Gorrod" userId="d59bdebb-7f1f-4f99-ae7b-6b8125c9765c" providerId="ADAL" clId="{CE907877-768F-4795-86B3-88437315FF1E}" dt="2026-09-01T15:56:53.372" v="48" actId="47"/>
        <pc:sldMkLst>
          <pc:docMk/>
          <pc:sldMk cId="0" sldId="257"/>
        </pc:sldMkLst>
      </pc:sldChg>
      <pc:sldChg chg="del">
        <pc:chgData name="Miss Gorrod" userId="d59bdebb-7f1f-4f99-ae7b-6b8125c9765c" providerId="ADAL" clId="{CE907877-768F-4795-86B3-88437315FF1E}" dt="2026-09-01T15:56:54.449" v="49" actId="47"/>
        <pc:sldMkLst>
          <pc:docMk/>
          <pc:sldMk cId="0" sldId="258"/>
        </pc:sldMkLst>
      </pc:sldChg>
      <pc:sldChg chg="addSp delSp modSp mod">
        <pc:chgData name="Miss Gorrod" userId="d59bdebb-7f1f-4f99-ae7b-6b8125c9765c" providerId="ADAL" clId="{CE907877-768F-4795-86B3-88437315FF1E}" dt="2026-09-01T15:58:34.493" v="54"/>
        <pc:sldMkLst>
          <pc:docMk/>
          <pc:sldMk cId="0" sldId="259"/>
        </pc:sldMkLst>
        <pc:spChg chg="add mod">
          <ac:chgData name="Miss Gorrod" userId="d59bdebb-7f1f-4f99-ae7b-6b8125c9765c" providerId="ADAL" clId="{CE907877-768F-4795-86B3-88437315FF1E}" dt="2026-09-01T15:58:34.493" v="54"/>
          <ac:spMkLst>
            <pc:docMk/>
            <pc:sldMk cId="0" sldId="259"/>
            <ac:spMk id="3" creationId="{5486A9DC-9933-0C4F-47C1-B856DE1F5920}"/>
          </ac:spMkLst>
        </pc:spChg>
        <pc:spChg chg="mod">
          <ac:chgData name="Miss Gorrod" userId="d59bdebb-7f1f-4f99-ae7b-6b8125c9765c" providerId="ADAL" clId="{CE907877-768F-4795-86B3-88437315FF1E}" dt="2026-09-01T15:56:58.992" v="52" actId="6549"/>
          <ac:spMkLst>
            <pc:docMk/>
            <pc:sldMk cId="0" sldId="259"/>
            <ac:spMk id="1061" creationId="{00000000-0000-0000-0000-000000000000}"/>
          </ac:spMkLst>
        </pc:spChg>
        <pc:spChg chg="del">
          <ac:chgData name="Miss Gorrod" userId="d59bdebb-7f1f-4f99-ae7b-6b8125c9765c" providerId="ADAL" clId="{CE907877-768F-4795-86B3-88437315FF1E}" dt="2026-09-01T15:56:57.581" v="51" actId="478"/>
          <ac:spMkLst>
            <pc:docMk/>
            <pc:sldMk cId="0" sldId="259"/>
            <ac:spMk id="1062" creationId="{00000000-0000-0000-0000-000000000000}"/>
          </ac:spMkLst>
        </pc:spChg>
        <pc:grpChg chg="del">
          <ac:chgData name="Miss Gorrod" userId="d59bdebb-7f1f-4f99-ae7b-6b8125c9765c" providerId="ADAL" clId="{CE907877-768F-4795-86B3-88437315FF1E}" dt="2026-09-01T15:56:56.179" v="50" actId="478"/>
          <ac:grpSpMkLst>
            <pc:docMk/>
            <pc:sldMk cId="0" sldId="259"/>
            <ac:grpSpMk id="1073" creationId="{00000000-0000-0000-0000-000000000000}"/>
          </ac:grpSpMkLst>
        </pc:grpChg>
      </pc:sldChg>
      <pc:sldChg chg="del">
        <pc:chgData name="Miss Gorrod" userId="d59bdebb-7f1f-4f99-ae7b-6b8125c9765c" providerId="ADAL" clId="{CE907877-768F-4795-86B3-88437315FF1E}" dt="2026-09-01T15:57:00.778" v="53" actId="47"/>
        <pc:sldMkLst>
          <pc:docMk/>
          <pc:sldMk cId="3322530720" sldId="260"/>
        </pc:sldMkLst>
      </pc:sldChg>
      <pc:sldChg chg="del">
        <pc:chgData name="Miss Gorrod" userId="d59bdebb-7f1f-4f99-ae7b-6b8125c9765c" providerId="ADAL" clId="{CE907877-768F-4795-86B3-88437315FF1E}" dt="2026-09-01T15:58:45.379" v="103" actId="47"/>
        <pc:sldMkLst>
          <pc:docMk/>
          <pc:sldMk cId="104974177" sldId="262"/>
        </pc:sldMkLst>
      </pc:sldChg>
      <pc:sldChg chg="modSp del mod">
        <pc:chgData name="Miss Gorrod" userId="d59bdebb-7f1f-4f99-ae7b-6b8125c9765c" providerId="ADAL" clId="{CE907877-768F-4795-86B3-88437315FF1E}" dt="2026-09-08T16:20:49.579" v="1089" actId="14100"/>
        <pc:sldMkLst>
          <pc:docMk/>
          <pc:sldMk cId="2491515685" sldId="263"/>
        </pc:sldMkLst>
        <pc:spChg chg="mod">
          <ac:chgData name="Miss Gorrod" userId="d59bdebb-7f1f-4f99-ae7b-6b8125c9765c" providerId="ADAL" clId="{CE907877-768F-4795-86B3-88437315FF1E}" dt="2026-09-08T16:20:49.579" v="1089" actId="14100"/>
          <ac:spMkLst>
            <pc:docMk/>
            <pc:sldMk cId="2491515685" sldId="263"/>
            <ac:spMk id="3" creationId="{6CE98456-A9D2-6D98-56E6-F51D80DACCA2}"/>
          </ac:spMkLst>
        </pc:spChg>
      </pc:sldChg>
      <pc:sldChg chg="modSp del mod">
        <pc:chgData name="Miss Gorrod" userId="d59bdebb-7f1f-4f99-ae7b-6b8125c9765c" providerId="ADAL" clId="{CE907877-768F-4795-86B3-88437315FF1E}" dt="2026-09-08T16:25:08.965" v="1366" actId="14100"/>
        <pc:sldMkLst>
          <pc:docMk/>
          <pc:sldMk cId="4184289380" sldId="264"/>
        </pc:sldMkLst>
        <pc:spChg chg="mod">
          <ac:chgData name="Miss Gorrod" userId="d59bdebb-7f1f-4f99-ae7b-6b8125c9765c" providerId="ADAL" clId="{CE907877-768F-4795-86B3-88437315FF1E}" dt="2026-09-08T16:25:01.330" v="1364" actId="1076"/>
          <ac:spMkLst>
            <pc:docMk/>
            <pc:sldMk cId="4184289380" sldId="264"/>
            <ac:spMk id="2" creationId="{CC529236-457D-959A-4079-09191F535C4A}"/>
          </ac:spMkLst>
        </pc:spChg>
        <pc:spChg chg="mod">
          <ac:chgData name="Miss Gorrod" userId="d59bdebb-7f1f-4f99-ae7b-6b8125c9765c" providerId="ADAL" clId="{CE907877-768F-4795-86B3-88437315FF1E}" dt="2026-09-08T16:25:08.965" v="1366" actId="14100"/>
          <ac:spMkLst>
            <pc:docMk/>
            <pc:sldMk cId="4184289380" sldId="264"/>
            <ac:spMk id="3" creationId="{65AF604E-DBBE-7B0B-8924-2ED872E6CEEC}"/>
          </ac:spMkLst>
        </pc:spChg>
      </pc:sldChg>
      <pc:sldChg chg="del">
        <pc:chgData name="Miss Gorrod" userId="d59bdebb-7f1f-4f99-ae7b-6b8125c9765c" providerId="ADAL" clId="{CE907877-768F-4795-86B3-88437315FF1E}" dt="2026-09-01T15:58:44.598" v="100" actId="47"/>
        <pc:sldMkLst>
          <pc:docMk/>
          <pc:sldMk cId="4167227659" sldId="265"/>
        </pc:sldMkLst>
      </pc:sldChg>
      <pc:sldChg chg="addSp modSp del mod">
        <pc:chgData name="Miss Gorrod" userId="d59bdebb-7f1f-4f99-ae7b-6b8125c9765c" providerId="ADAL" clId="{CE907877-768F-4795-86B3-88437315FF1E}" dt="2026-09-10T14:47:33.125" v="1844" actId="1076"/>
        <pc:sldMkLst>
          <pc:docMk/>
          <pc:sldMk cId="1159320796" sldId="266"/>
        </pc:sldMkLst>
        <pc:spChg chg="add mod">
          <ac:chgData name="Miss Gorrod" userId="d59bdebb-7f1f-4f99-ae7b-6b8125c9765c" providerId="ADAL" clId="{CE907877-768F-4795-86B3-88437315FF1E}" dt="2026-09-10T14:47:10.965" v="1828" actId="20577"/>
          <ac:spMkLst>
            <pc:docMk/>
            <pc:sldMk cId="1159320796" sldId="266"/>
            <ac:spMk id="4" creationId="{A6DC09F6-8377-5A80-B1B6-B788C4C998E4}"/>
          </ac:spMkLst>
        </pc:spChg>
        <pc:spChg chg="add mod">
          <ac:chgData name="Miss Gorrod" userId="d59bdebb-7f1f-4f99-ae7b-6b8125c9765c" providerId="ADAL" clId="{CE907877-768F-4795-86B3-88437315FF1E}" dt="2026-09-10T14:47:33.125" v="1844" actId="1076"/>
          <ac:spMkLst>
            <pc:docMk/>
            <pc:sldMk cId="1159320796" sldId="266"/>
            <ac:spMk id="5" creationId="{3A9A379F-8111-29FF-6744-6F5E451C33C1}"/>
          </ac:spMkLst>
        </pc:spChg>
      </pc:sldChg>
      <pc:sldChg chg="del">
        <pc:chgData name="Miss Gorrod" userId="d59bdebb-7f1f-4f99-ae7b-6b8125c9765c" providerId="ADAL" clId="{CE907877-768F-4795-86B3-88437315FF1E}" dt="2026-09-01T15:58:44.533" v="98" actId="47"/>
        <pc:sldMkLst>
          <pc:docMk/>
          <pc:sldMk cId="0" sldId="267"/>
        </pc:sldMkLst>
      </pc:sldChg>
      <pc:sldChg chg="modSp del mod">
        <pc:chgData name="Miss Gorrod" userId="d59bdebb-7f1f-4f99-ae7b-6b8125c9765c" providerId="ADAL" clId="{CE907877-768F-4795-86B3-88437315FF1E}" dt="2026-09-08T16:21:06.426" v="1091" actId="14100"/>
        <pc:sldMkLst>
          <pc:docMk/>
          <pc:sldMk cId="224384633" sldId="268"/>
        </pc:sldMkLst>
        <pc:spChg chg="mod">
          <ac:chgData name="Miss Gorrod" userId="d59bdebb-7f1f-4f99-ae7b-6b8125c9765c" providerId="ADAL" clId="{CE907877-768F-4795-86B3-88437315FF1E}" dt="2026-09-08T16:21:06.426" v="1091" actId="14100"/>
          <ac:spMkLst>
            <pc:docMk/>
            <pc:sldMk cId="224384633" sldId="268"/>
            <ac:spMk id="3" creationId="{2CF4B69E-0656-071B-88A6-0FF7294297A0}"/>
          </ac:spMkLst>
        </pc:spChg>
      </pc:sldChg>
      <pc:sldChg chg="modSp del mod">
        <pc:chgData name="Miss Gorrod" userId="d59bdebb-7f1f-4f99-ae7b-6b8125c9765c" providerId="ADAL" clId="{CE907877-768F-4795-86B3-88437315FF1E}" dt="2026-09-09T14:34:44.077" v="1580" actId="20577"/>
        <pc:sldMkLst>
          <pc:docMk/>
          <pc:sldMk cId="1689546232" sldId="269"/>
        </pc:sldMkLst>
        <pc:spChg chg="mod">
          <ac:chgData name="Miss Gorrod" userId="d59bdebb-7f1f-4f99-ae7b-6b8125c9765c" providerId="ADAL" clId="{CE907877-768F-4795-86B3-88437315FF1E}" dt="2026-09-08T16:18:09.318" v="472" actId="790"/>
          <ac:spMkLst>
            <pc:docMk/>
            <pc:sldMk cId="1689546232" sldId="269"/>
            <ac:spMk id="2" creationId="{CCFC982A-62B0-0D09-96A3-C44B2CDE41AD}"/>
          </ac:spMkLst>
        </pc:spChg>
        <pc:spChg chg="mod">
          <ac:chgData name="Miss Gorrod" userId="d59bdebb-7f1f-4f99-ae7b-6b8125c9765c" providerId="ADAL" clId="{CE907877-768F-4795-86B3-88437315FF1E}" dt="2026-09-09T14:34:44.077" v="1580" actId="20577"/>
          <ac:spMkLst>
            <pc:docMk/>
            <pc:sldMk cId="1689546232" sldId="269"/>
            <ac:spMk id="3" creationId="{4C393C17-B372-B6A4-FA31-9F2255B62DFA}"/>
          </ac:spMkLst>
        </pc:spChg>
      </pc:sldChg>
      <pc:sldChg chg="del">
        <pc:chgData name="Miss Gorrod" userId="d59bdebb-7f1f-4f99-ae7b-6b8125c9765c" providerId="ADAL" clId="{CE907877-768F-4795-86B3-88437315FF1E}" dt="2026-09-01T15:58:44.450" v="95" actId="47"/>
        <pc:sldMkLst>
          <pc:docMk/>
          <pc:sldMk cId="0" sldId="270"/>
        </pc:sldMkLst>
      </pc:sldChg>
      <pc:sldChg chg="del">
        <pc:chgData name="Miss Gorrod" userId="d59bdebb-7f1f-4f99-ae7b-6b8125c9765c" providerId="ADAL" clId="{CE907877-768F-4795-86B3-88437315FF1E}" dt="2026-09-01T15:58:44.392" v="94" actId="47"/>
        <pc:sldMkLst>
          <pc:docMk/>
          <pc:sldMk cId="0" sldId="271"/>
        </pc:sldMkLst>
      </pc:sldChg>
      <pc:sldChg chg="del">
        <pc:chgData name="Miss Gorrod" userId="d59bdebb-7f1f-4f99-ae7b-6b8125c9765c" providerId="ADAL" clId="{CE907877-768F-4795-86B3-88437315FF1E}" dt="2026-09-01T15:58:44.357" v="93" actId="47"/>
        <pc:sldMkLst>
          <pc:docMk/>
          <pc:sldMk cId="0" sldId="272"/>
        </pc:sldMkLst>
      </pc:sldChg>
      <pc:sldChg chg="del">
        <pc:chgData name="Miss Gorrod" userId="d59bdebb-7f1f-4f99-ae7b-6b8125c9765c" providerId="ADAL" clId="{CE907877-768F-4795-86B3-88437315FF1E}" dt="2026-09-01T15:58:44.330" v="92" actId="47"/>
        <pc:sldMkLst>
          <pc:docMk/>
          <pc:sldMk cId="0" sldId="273"/>
        </pc:sldMkLst>
      </pc:sldChg>
      <pc:sldChg chg="del">
        <pc:chgData name="Miss Gorrod" userId="d59bdebb-7f1f-4f99-ae7b-6b8125c9765c" providerId="ADAL" clId="{CE907877-768F-4795-86B3-88437315FF1E}" dt="2026-09-01T15:58:44.300" v="91" actId="47"/>
        <pc:sldMkLst>
          <pc:docMk/>
          <pc:sldMk cId="0" sldId="274"/>
        </pc:sldMkLst>
      </pc:sldChg>
      <pc:sldChg chg="del">
        <pc:chgData name="Miss Gorrod" userId="d59bdebb-7f1f-4f99-ae7b-6b8125c9765c" providerId="ADAL" clId="{CE907877-768F-4795-86B3-88437315FF1E}" dt="2026-09-01T15:58:44.268" v="90" actId="47"/>
        <pc:sldMkLst>
          <pc:docMk/>
          <pc:sldMk cId="0" sldId="275"/>
        </pc:sldMkLst>
      </pc:sldChg>
      <pc:sldChg chg="del">
        <pc:chgData name="Miss Gorrod" userId="d59bdebb-7f1f-4f99-ae7b-6b8125c9765c" providerId="ADAL" clId="{CE907877-768F-4795-86B3-88437315FF1E}" dt="2026-09-01T15:58:44.253" v="89" actId="47"/>
        <pc:sldMkLst>
          <pc:docMk/>
          <pc:sldMk cId="0" sldId="276"/>
        </pc:sldMkLst>
      </pc:sldChg>
      <pc:sldChg chg="del">
        <pc:chgData name="Miss Gorrod" userId="d59bdebb-7f1f-4f99-ae7b-6b8125c9765c" providerId="ADAL" clId="{CE907877-768F-4795-86B3-88437315FF1E}" dt="2026-09-01T15:58:44.200" v="88" actId="47"/>
        <pc:sldMkLst>
          <pc:docMk/>
          <pc:sldMk cId="0" sldId="277"/>
        </pc:sldMkLst>
      </pc:sldChg>
      <pc:sldChg chg="del">
        <pc:chgData name="Miss Gorrod" userId="d59bdebb-7f1f-4f99-ae7b-6b8125c9765c" providerId="ADAL" clId="{CE907877-768F-4795-86B3-88437315FF1E}" dt="2026-09-01T15:58:44.170" v="87" actId="47"/>
        <pc:sldMkLst>
          <pc:docMk/>
          <pc:sldMk cId="0" sldId="278"/>
        </pc:sldMkLst>
      </pc:sldChg>
      <pc:sldChg chg="del">
        <pc:chgData name="Miss Gorrod" userId="d59bdebb-7f1f-4f99-ae7b-6b8125c9765c" providerId="ADAL" clId="{CE907877-768F-4795-86B3-88437315FF1E}" dt="2026-09-01T15:58:44.130" v="86" actId="47"/>
        <pc:sldMkLst>
          <pc:docMk/>
          <pc:sldMk cId="0" sldId="279"/>
        </pc:sldMkLst>
      </pc:sldChg>
      <pc:sldChg chg="del">
        <pc:chgData name="Miss Gorrod" userId="d59bdebb-7f1f-4f99-ae7b-6b8125c9765c" providerId="ADAL" clId="{CE907877-768F-4795-86B3-88437315FF1E}" dt="2026-09-01T15:58:44.096" v="85" actId="47"/>
        <pc:sldMkLst>
          <pc:docMk/>
          <pc:sldMk cId="0" sldId="280"/>
        </pc:sldMkLst>
      </pc:sldChg>
      <pc:sldChg chg="del">
        <pc:chgData name="Miss Gorrod" userId="d59bdebb-7f1f-4f99-ae7b-6b8125c9765c" providerId="ADAL" clId="{CE907877-768F-4795-86B3-88437315FF1E}" dt="2026-09-01T15:58:44.068" v="84" actId="47"/>
        <pc:sldMkLst>
          <pc:docMk/>
          <pc:sldMk cId="0" sldId="281"/>
        </pc:sldMkLst>
      </pc:sldChg>
      <pc:sldChg chg="del">
        <pc:chgData name="Miss Gorrod" userId="d59bdebb-7f1f-4f99-ae7b-6b8125c9765c" providerId="ADAL" clId="{CE907877-768F-4795-86B3-88437315FF1E}" dt="2026-09-01T15:58:44.031" v="83" actId="47"/>
        <pc:sldMkLst>
          <pc:docMk/>
          <pc:sldMk cId="0" sldId="282"/>
        </pc:sldMkLst>
      </pc:sldChg>
      <pc:sldChg chg="del">
        <pc:chgData name="Miss Gorrod" userId="d59bdebb-7f1f-4f99-ae7b-6b8125c9765c" providerId="ADAL" clId="{CE907877-768F-4795-86B3-88437315FF1E}" dt="2026-09-01T15:58:44.009" v="82" actId="47"/>
        <pc:sldMkLst>
          <pc:docMk/>
          <pc:sldMk cId="0" sldId="283"/>
        </pc:sldMkLst>
      </pc:sldChg>
      <pc:sldChg chg="del">
        <pc:chgData name="Miss Gorrod" userId="d59bdebb-7f1f-4f99-ae7b-6b8125c9765c" providerId="ADAL" clId="{CE907877-768F-4795-86B3-88437315FF1E}" dt="2026-09-01T15:58:43.981" v="81" actId="47"/>
        <pc:sldMkLst>
          <pc:docMk/>
          <pc:sldMk cId="0" sldId="284"/>
        </pc:sldMkLst>
      </pc:sldChg>
      <pc:sldChg chg="del">
        <pc:chgData name="Miss Gorrod" userId="d59bdebb-7f1f-4f99-ae7b-6b8125c9765c" providerId="ADAL" clId="{CE907877-768F-4795-86B3-88437315FF1E}" dt="2026-09-01T15:58:43.948" v="80" actId="47"/>
        <pc:sldMkLst>
          <pc:docMk/>
          <pc:sldMk cId="0" sldId="285"/>
        </pc:sldMkLst>
      </pc:sldChg>
      <pc:sldChg chg="del">
        <pc:chgData name="Miss Gorrod" userId="d59bdebb-7f1f-4f99-ae7b-6b8125c9765c" providerId="ADAL" clId="{CE907877-768F-4795-86B3-88437315FF1E}" dt="2026-09-01T15:58:42.280" v="55" actId="47"/>
        <pc:sldMkLst>
          <pc:docMk/>
          <pc:sldMk cId="0" sldId="286"/>
        </pc:sldMkLst>
      </pc:sldChg>
      <pc:sldChg chg="del">
        <pc:chgData name="Miss Gorrod" userId="d59bdebb-7f1f-4f99-ae7b-6b8125c9765c" providerId="ADAL" clId="{CE907877-768F-4795-86B3-88437315FF1E}" dt="2026-09-01T15:58:42.799" v="56" actId="47"/>
        <pc:sldMkLst>
          <pc:docMk/>
          <pc:sldMk cId="0" sldId="287"/>
        </pc:sldMkLst>
      </pc:sldChg>
      <pc:sldChg chg="del">
        <pc:chgData name="Miss Gorrod" userId="d59bdebb-7f1f-4f99-ae7b-6b8125c9765c" providerId="ADAL" clId="{CE907877-768F-4795-86B3-88437315FF1E}" dt="2026-09-01T15:58:42.823" v="57" actId="47"/>
        <pc:sldMkLst>
          <pc:docMk/>
          <pc:sldMk cId="0" sldId="288"/>
        </pc:sldMkLst>
      </pc:sldChg>
      <pc:sldChg chg="del">
        <pc:chgData name="Miss Gorrod" userId="d59bdebb-7f1f-4f99-ae7b-6b8125c9765c" providerId="ADAL" clId="{CE907877-768F-4795-86B3-88437315FF1E}" dt="2026-09-01T15:58:42.872" v="58" actId="47"/>
        <pc:sldMkLst>
          <pc:docMk/>
          <pc:sldMk cId="0" sldId="289"/>
        </pc:sldMkLst>
      </pc:sldChg>
      <pc:sldChg chg="del">
        <pc:chgData name="Miss Gorrod" userId="d59bdebb-7f1f-4f99-ae7b-6b8125c9765c" providerId="ADAL" clId="{CE907877-768F-4795-86B3-88437315FF1E}" dt="2026-09-01T15:58:42.898" v="59" actId="47"/>
        <pc:sldMkLst>
          <pc:docMk/>
          <pc:sldMk cId="0" sldId="290"/>
        </pc:sldMkLst>
      </pc:sldChg>
      <pc:sldChg chg="del">
        <pc:chgData name="Miss Gorrod" userId="d59bdebb-7f1f-4f99-ae7b-6b8125c9765c" providerId="ADAL" clId="{CE907877-768F-4795-86B3-88437315FF1E}" dt="2026-09-01T15:58:42.922" v="60" actId="47"/>
        <pc:sldMkLst>
          <pc:docMk/>
          <pc:sldMk cId="0" sldId="291"/>
        </pc:sldMkLst>
      </pc:sldChg>
      <pc:sldChg chg="del">
        <pc:chgData name="Miss Gorrod" userId="d59bdebb-7f1f-4f99-ae7b-6b8125c9765c" providerId="ADAL" clId="{CE907877-768F-4795-86B3-88437315FF1E}" dt="2026-09-01T15:58:42.946" v="61" actId="47"/>
        <pc:sldMkLst>
          <pc:docMk/>
          <pc:sldMk cId="0" sldId="292"/>
        </pc:sldMkLst>
      </pc:sldChg>
      <pc:sldChg chg="del">
        <pc:chgData name="Miss Gorrod" userId="d59bdebb-7f1f-4f99-ae7b-6b8125c9765c" providerId="ADAL" clId="{CE907877-768F-4795-86B3-88437315FF1E}" dt="2026-09-01T15:58:42.978" v="62" actId="47"/>
        <pc:sldMkLst>
          <pc:docMk/>
          <pc:sldMk cId="0" sldId="293"/>
        </pc:sldMkLst>
      </pc:sldChg>
      <pc:sldChg chg="del">
        <pc:chgData name="Miss Gorrod" userId="d59bdebb-7f1f-4f99-ae7b-6b8125c9765c" providerId="ADAL" clId="{CE907877-768F-4795-86B3-88437315FF1E}" dt="2026-09-01T15:58:43.006" v="63" actId="47"/>
        <pc:sldMkLst>
          <pc:docMk/>
          <pc:sldMk cId="0" sldId="294"/>
        </pc:sldMkLst>
      </pc:sldChg>
      <pc:sldChg chg="del">
        <pc:chgData name="Miss Gorrod" userId="d59bdebb-7f1f-4f99-ae7b-6b8125c9765c" providerId="ADAL" clId="{CE907877-768F-4795-86B3-88437315FF1E}" dt="2026-09-01T15:58:43.040" v="64" actId="47"/>
        <pc:sldMkLst>
          <pc:docMk/>
          <pc:sldMk cId="0" sldId="295"/>
        </pc:sldMkLst>
      </pc:sldChg>
      <pc:sldChg chg="del">
        <pc:chgData name="Miss Gorrod" userId="d59bdebb-7f1f-4f99-ae7b-6b8125c9765c" providerId="ADAL" clId="{CE907877-768F-4795-86B3-88437315FF1E}" dt="2026-09-01T15:58:43.299" v="65" actId="47"/>
        <pc:sldMkLst>
          <pc:docMk/>
          <pc:sldMk cId="0" sldId="296"/>
        </pc:sldMkLst>
      </pc:sldChg>
      <pc:sldChg chg="del">
        <pc:chgData name="Miss Gorrod" userId="d59bdebb-7f1f-4f99-ae7b-6b8125c9765c" providerId="ADAL" clId="{CE907877-768F-4795-86B3-88437315FF1E}" dt="2026-09-01T15:58:43.389" v="66" actId="47"/>
        <pc:sldMkLst>
          <pc:docMk/>
          <pc:sldMk cId="0" sldId="297"/>
        </pc:sldMkLst>
      </pc:sldChg>
      <pc:sldChg chg="del">
        <pc:chgData name="Miss Gorrod" userId="d59bdebb-7f1f-4f99-ae7b-6b8125c9765c" providerId="ADAL" clId="{CE907877-768F-4795-86B3-88437315FF1E}" dt="2026-09-01T15:58:43.520" v="67" actId="47"/>
        <pc:sldMkLst>
          <pc:docMk/>
          <pc:sldMk cId="0" sldId="298"/>
        </pc:sldMkLst>
      </pc:sldChg>
      <pc:sldChg chg="del">
        <pc:chgData name="Miss Gorrod" userId="d59bdebb-7f1f-4f99-ae7b-6b8125c9765c" providerId="ADAL" clId="{CE907877-768F-4795-86B3-88437315FF1E}" dt="2026-09-01T15:58:43.560" v="68" actId="47"/>
        <pc:sldMkLst>
          <pc:docMk/>
          <pc:sldMk cId="0" sldId="299"/>
        </pc:sldMkLst>
      </pc:sldChg>
      <pc:sldChg chg="del">
        <pc:chgData name="Miss Gorrod" userId="d59bdebb-7f1f-4f99-ae7b-6b8125c9765c" providerId="ADAL" clId="{CE907877-768F-4795-86B3-88437315FF1E}" dt="2026-09-01T15:58:43.584" v="69" actId="47"/>
        <pc:sldMkLst>
          <pc:docMk/>
          <pc:sldMk cId="0" sldId="300"/>
        </pc:sldMkLst>
      </pc:sldChg>
      <pc:sldChg chg="del">
        <pc:chgData name="Miss Gorrod" userId="d59bdebb-7f1f-4f99-ae7b-6b8125c9765c" providerId="ADAL" clId="{CE907877-768F-4795-86B3-88437315FF1E}" dt="2026-09-01T15:58:43.628" v="70" actId="47"/>
        <pc:sldMkLst>
          <pc:docMk/>
          <pc:sldMk cId="0" sldId="301"/>
        </pc:sldMkLst>
      </pc:sldChg>
      <pc:sldChg chg="del">
        <pc:chgData name="Miss Gorrod" userId="d59bdebb-7f1f-4f99-ae7b-6b8125c9765c" providerId="ADAL" clId="{CE907877-768F-4795-86B3-88437315FF1E}" dt="2026-09-01T15:58:43.657" v="71" actId="47"/>
        <pc:sldMkLst>
          <pc:docMk/>
          <pc:sldMk cId="0" sldId="302"/>
        </pc:sldMkLst>
      </pc:sldChg>
      <pc:sldChg chg="del">
        <pc:chgData name="Miss Gorrod" userId="d59bdebb-7f1f-4f99-ae7b-6b8125c9765c" providerId="ADAL" clId="{CE907877-768F-4795-86B3-88437315FF1E}" dt="2026-09-01T15:58:43.701" v="72" actId="47"/>
        <pc:sldMkLst>
          <pc:docMk/>
          <pc:sldMk cId="0" sldId="303"/>
        </pc:sldMkLst>
      </pc:sldChg>
      <pc:sldChg chg="del">
        <pc:chgData name="Miss Gorrod" userId="d59bdebb-7f1f-4f99-ae7b-6b8125c9765c" providerId="ADAL" clId="{CE907877-768F-4795-86B3-88437315FF1E}" dt="2026-09-01T15:58:43.735" v="73" actId="47"/>
        <pc:sldMkLst>
          <pc:docMk/>
          <pc:sldMk cId="0" sldId="304"/>
        </pc:sldMkLst>
      </pc:sldChg>
      <pc:sldChg chg="del">
        <pc:chgData name="Miss Gorrod" userId="d59bdebb-7f1f-4f99-ae7b-6b8125c9765c" providerId="ADAL" clId="{CE907877-768F-4795-86B3-88437315FF1E}" dt="2026-09-01T15:58:43.774" v="74" actId="47"/>
        <pc:sldMkLst>
          <pc:docMk/>
          <pc:sldMk cId="0" sldId="305"/>
        </pc:sldMkLst>
      </pc:sldChg>
      <pc:sldChg chg="del">
        <pc:chgData name="Miss Gorrod" userId="d59bdebb-7f1f-4f99-ae7b-6b8125c9765c" providerId="ADAL" clId="{CE907877-768F-4795-86B3-88437315FF1E}" dt="2026-09-01T15:58:43.816" v="75" actId="47"/>
        <pc:sldMkLst>
          <pc:docMk/>
          <pc:sldMk cId="0" sldId="306"/>
        </pc:sldMkLst>
      </pc:sldChg>
      <pc:sldChg chg="del">
        <pc:chgData name="Miss Gorrod" userId="d59bdebb-7f1f-4f99-ae7b-6b8125c9765c" providerId="ADAL" clId="{CE907877-768F-4795-86B3-88437315FF1E}" dt="2026-09-01T15:58:43.848" v="76" actId="47"/>
        <pc:sldMkLst>
          <pc:docMk/>
          <pc:sldMk cId="0" sldId="307"/>
        </pc:sldMkLst>
      </pc:sldChg>
      <pc:sldChg chg="del">
        <pc:chgData name="Miss Gorrod" userId="d59bdebb-7f1f-4f99-ae7b-6b8125c9765c" providerId="ADAL" clId="{CE907877-768F-4795-86B3-88437315FF1E}" dt="2026-09-01T15:58:43.874" v="77" actId="47"/>
        <pc:sldMkLst>
          <pc:docMk/>
          <pc:sldMk cId="0" sldId="308"/>
        </pc:sldMkLst>
      </pc:sldChg>
      <pc:sldChg chg="del">
        <pc:chgData name="Miss Gorrod" userId="d59bdebb-7f1f-4f99-ae7b-6b8125c9765c" providerId="ADAL" clId="{CE907877-768F-4795-86B3-88437315FF1E}" dt="2026-09-01T15:58:43.892" v="78" actId="47"/>
        <pc:sldMkLst>
          <pc:docMk/>
          <pc:sldMk cId="0" sldId="309"/>
        </pc:sldMkLst>
      </pc:sldChg>
      <pc:sldChg chg="del">
        <pc:chgData name="Miss Gorrod" userId="d59bdebb-7f1f-4f99-ae7b-6b8125c9765c" providerId="ADAL" clId="{CE907877-768F-4795-86B3-88437315FF1E}" dt="2026-09-01T15:58:43.910" v="79" actId="47"/>
        <pc:sldMkLst>
          <pc:docMk/>
          <pc:sldMk cId="0" sldId="310"/>
        </pc:sldMkLst>
      </pc:sldChg>
      <pc:sldMasterChg chg="delSldLayout">
        <pc:chgData name="Miss Gorrod" userId="d59bdebb-7f1f-4f99-ae7b-6b8125c9765c" providerId="ADAL" clId="{CE907877-768F-4795-86B3-88437315FF1E}" dt="2026-09-01T15:58:45.379" v="103" actId="47"/>
        <pc:sldMasterMkLst>
          <pc:docMk/>
          <pc:sldMasterMk cId="0" sldId="2147483680"/>
        </pc:sldMasterMkLst>
        <pc:sldLayoutChg chg="del">
          <pc:chgData name="Miss Gorrod" userId="d59bdebb-7f1f-4f99-ae7b-6b8125c9765c" providerId="ADAL" clId="{CE907877-768F-4795-86B3-88437315FF1E}" dt="2026-09-01T15:57:00.778" v="53" actId="47"/>
          <pc:sldLayoutMkLst>
            <pc:docMk/>
            <pc:sldMasterMk cId="0" sldId="2147483680"/>
            <pc:sldLayoutMk cId="0" sldId="2147483649"/>
          </pc:sldLayoutMkLst>
        </pc:sldLayoutChg>
        <pc:sldLayoutChg chg="del">
          <pc:chgData name="Miss Gorrod" userId="d59bdebb-7f1f-4f99-ae7b-6b8125c9765c" providerId="ADAL" clId="{CE907877-768F-4795-86B3-88437315FF1E}" dt="2026-09-01T15:56:53.372" v="48" actId="47"/>
          <pc:sldLayoutMkLst>
            <pc:docMk/>
            <pc:sldMasterMk cId="0" sldId="2147483680"/>
            <pc:sldLayoutMk cId="0" sldId="2147483650"/>
          </pc:sldLayoutMkLst>
        </pc:sldLayoutChg>
        <pc:sldLayoutChg chg="del">
          <pc:chgData name="Miss Gorrod" userId="d59bdebb-7f1f-4f99-ae7b-6b8125c9765c" providerId="ADAL" clId="{CE907877-768F-4795-86B3-88437315FF1E}" dt="2026-09-01T15:58:44.031" v="83" actId="47"/>
          <pc:sldLayoutMkLst>
            <pc:docMk/>
            <pc:sldMasterMk cId="0" sldId="2147483680"/>
            <pc:sldLayoutMk cId="0" sldId="2147483651"/>
          </pc:sldLayoutMkLst>
        </pc:sldLayoutChg>
        <pc:sldLayoutChg chg="del">
          <pc:chgData name="Miss Gorrod" userId="d59bdebb-7f1f-4f99-ae7b-6b8125c9765c" providerId="ADAL" clId="{CE907877-768F-4795-86B3-88437315FF1E}" dt="2026-09-01T15:58:44.130" v="86" actId="47"/>
          <pc:sldLayoutMkLst>
            <pc:docMk/>
            <pc:sldMasterMk cId="0" sldId="2147483680"/>
            <pc:sldLayoutMk cId="0" sldId="2147483652"/>
          </pc:sldLayoutMkLst>
        </pc:sldLayoutChg>
        <pc:sldLayoutChg chg="del">
          <pc:chgData name="Miss Gorrod" userId="d59bdebb-7f1f-4f99-ae7b-6b8125c9765c" providerId="ADAL" clId="{CE907877-768F-4795-86B3-88437315FF1E}" dt="2026-09-01T15:58:45.379" v="103" actId="47"/>
          <pc:sldLayoutMkLst>
            <pc:docMk/>
            <pc:sldMasterMk cId="0" sldId="2147483680"/>
            <pc:sldLayoutMk cId="0" sldId="2147483653"/>
          </pc:sldLayoutMkLst>
        </pc:sldLayoutChg>
        <pc:sldLayoutChg chg="del">
          <pc:chgData name="Miss Gorrod" userId="d59bdebb-7f1f-4f99-ae7b-6b8125c9765c" providerId="ADAL" clId="{CE907877-768F-4795-86B3-88437315FF1E}" dt="2026-09-01T15:58:44.533" v="98" actId="47"/>
          <pc:sldLayoutMkLst>
            <pc:docMk/>
            <pc:sldMasterMk cId="0" sldId="2147483680"/>
            <pc:sldLayoutMk cId="0" sldId="2147483654"/>
          </pc:sldLayoutMkLst>
        </pc:sldLayoutChg>
        <pc:sldLayoutChg chg="del">
          <pc:chgData name="Miss Gorrod" userId="d59bdebb-7f1f-4f99-ae7b-6b8125c9765c" providerId="ADAL" clId="{CE907877-768F-4795-86B3-88437315FF1E}" dt="2026-09-01T15:58:44.467" v="96" actId="47"/>
          <pc:sldLayoutMkLst>
            <pc:docMk/>
            <pc:sldMasterMk cId="0" sldId="2147483680"/>
            <pc:sldLayoutMk cId="0" sldId="2147483656"/>
          </pc:sldLayoutMkLst>
        </pc:sldLayoutChg>
        <pc:sldLayoutChg chg="del">
          <pc:chgData name="Miss Gorrod" userId="d59bdebb-7f1f-4f99-ae7b-6b8125c9765c" providerId="ADAL" clId="{CE907877-768F-4795-86B3-88437315FF1E}" dt="2026-09-01T15:58:44.392" v="94" actId="47"/>
          <pc:sldLayoutMkLst>
            <pc:docMk/>
            <pc:sldMasterMk cId="0" sldId="2147483680"/>
            <pc:sldLayoutMk cId="0" sldId="2147483657"/>
          </pc:sldLayoutMkLst>
        </pc:sldLayoutChg>
        <pc:sldLayoutChg chg="del">
          <pc:chgData name="Miss Gorrod" userId="d59bdebb-7f1f-4f99-ae7b-6b8125c9765c" providerId="ADAL" clId="{CE907877-768F-4795-86B3-88437315FF1E}" dt="2026-09-01T15:56:54.449" v="49" actId="47"/>
          <pc:sldLayoutMkLst>
            <pc:docMk/>
            <pc:sldMasterMk cId="0" sldId="2147483680"/>
            <pc:sldLayoutMk cId="0" sldId="2147483659"/>
          </pc:sldLayoutMkLst>
        </pc:sldLayoutChg>
        <pc:sldLayoutChg chg="del">
          <pc:chgData name="Miss Gorrod" userId="d59bdebb-7f1f-4f99-ae7b-6b8125c9765c" providerId="ADAL" clId="{CE907877-768F-4795-86B3-88437315FF1E}" dt="2026-09-01T15:58:44.200" v="88" actId="47"/>
          <pc:sldLayoutMkLst>
            <pc:docMk/>
            <pc:sldMasterMk cId="0" sldId="2147483680"/>
            <pc:sldLayoutMk cId="0" sldId="2147483660"/>
          </pc:sldLayoutMkLst>
        </pc:sldLayoutChg>
        <pc:sldLayoutChg chg="del">
          <pc:chgData name="Miss Gorrod" userId="d59bdebb-7f1f-4f99-ae7b-6b8125c9765c" providerId="ADAL" clId="{CE907877-768F-4795-86B3-88437315FF1E}" dt="2026-09-01T15:58:44.170" v="87" actId="47"/>
          <pc:sldLayoutMkLst>
            <pc:docMk/>
            <pc:sldMasterMk cId="0" sldId="2147483680"/>
            <pc:sldLayoutMk cId="0" sldId="2147483661"/>
          </pc:sldLayoutMkLst>
        </pc:sldLayoutChg>
        <pc:sldLayoutChg chg="del">
          <pc:chgData name="Miss Gorrod" userId="d59bdebb-7f1f-4f99-ae7b-6b8125c9765c" providerId="ADAL" clId="{CE907877-768F-4795-86B3-88437315FF1E}" dt="2026-09-01T15:58:44.330" v="92" actId="47"/>
          <pc:sldLayoutMkLst>
            <pc:docMk/>
            <pc:sldMasterMk cId="0" sldId="2147483680"/>
            <pc:sldLayoutMk cId="0" sldId="2147483662"/>
          </pc:sldLayoutMkLst>
        </pc:sldLayoutChg>
        <pc:sldLayoutChg chg="del">
          <pc:chgData name="Miss Gorrod" userId="d59bdebb-7f1f-4f99-ae7b-6b8125c9765c" providerId="ADAL" clId="{CE907877-768F-4795-86B3-88437315FF1E}" dt="2026-09-01T15:58:44.497" v="97" actId="47"/>
          <pc:sldLayoutMkLst>
            <pc:docMk/>
            <pc:sldMasterMk cId="0" sldId="2147483680"/>
            <pc:sldLayoutMk cId="0" sldId="2147483663"/>
          </pc:sldLayoutMkLst>
        </pc:sldLayoutChg>
        <pc:sldLayoutChg chg="del">
          <pc:chgData name="Miss Gorrod" userId="d59bdebb-7f1f-4f99-ae7b-6b8125c9765c" providerId="ADAL" clId="{CE907877-768F-4795-86B3-88437315FF1E}" dt="2026-09-01T15:58:44.450" v="95" actId="47"/>
          <pc:sldLayoutMkLst>
            <pc:docMk/>
            <pc:sldMasterMk cId="0" sldId="2147483680"/>
            <pc:sldLayoutMk cId="0" sldId="2147483664"/>
          </pc:sldLayoutMkLst>
        </pc:sldLayoutChg>
        <pc:sldLayoutChg chg="del">
          <pc:chgData name="Miss Gorrod" userId="d59bdebb-7f1f-4f99-ae7b-6b8125c9765c" providerId="ADAL" clId="{CE907877-768F-4795-86B3-88437315FF1E}" dt="2026-09-01T15:58:44.300" v="91" actId="47"/>
          <pc:sldLayoutMkLst>
            <pc:docMk/>
            <pc:sldMasterMk cId="0" sldId="2147483680"/>
            <pc:sldLayoutMk cId="0" sldId="2147483665"/>
          </pc:sldLayoutMkLst>
        </pc:sldLayoutChg>
        <pc:sldLayoutChg chg="del">
          <pc:chgData name="Miss Gorrod" userId="d59bdebb-7f1f-4f99-ae7b-6b8125c9765c" providerId="ADAL" clId="{CE907877-768F-4795-86B3-88437315FF1E}" dt="2026-09-01T15:58:44.268" v="90" actId="47"/>
          <pc:sldLayoutMkLst>
            <pc:docMk/>
            <pc:sldMasterMk cId="0" sldId="2147483680"/>
            <pc:sldLayoutMk cId="0" sldId="2147483666"/>
          </pc:sldLayoutMkLst>
        </pc:sldLayoutChg>
        <pc:sldLayoutChg chg="del">
          <pc:chgData name="Miss Gorrod" userId="d59bdebb-7f1f-4f99-ae7b-6b8125c9765c" providerId="ADAL" clId="{CE907877-768F-4795-86B3-88437315FF1E}" dt="2026-09-01T15:58:42.922" v="60" actId="47"/>
          <pc:sldLayoutMkLst>
            <pc:docMk/>
            <pc:sldMasterMk cId="0" sldId="2147483680"/>
            <pc:sldLayoutMk cId="0" sldId="2147483667"/>
          </pc:sldLayoutMkLst>
        </pc:sldLayoutChg>
        <pc:sldLayoutChg chg="del">
          <pc:chgData name="Miss Gorrod" userId="d59bdebb-7f1f-4f99-ae7b-6b8125c9765c" providerId="ADAL" clId="{CE907877-768F-4795-86B3-88437315FF1E}" dt="2026-09-01T15:58:42.946" v="61" actId="47"/>
          <pc:sldLayoutMkLst>
            <pc:docMk/>
            <pc:sldMasterMk cId="0" sldId="2147483680"/>
            <pc:sldLayoutMk cId="0" sldId="2147483668"/>
          </pc:sldLayoutMkLst>
        </pc:sldLayoutChg>
        <pc:sldLayoutChg chg="del">
          <pc:chgData name="Miss Gorrod" userId="d59bdebb-7f1f-4f99-ae7b-6b8125c9765c" providerId="ADAL" clId="{CE907877-768F-4795-86B3-88437315FF1E}" dt="2026-09-01T15:58:45.095" v="102" actId="47"/>
          <pc:sldLayoutMkLst>
            <pc:docMk/>
            <pc:sldMasterMk cId="0" sldId="2147483680"/>
            <pc:sldLayoutMk cId="0" sldId="2147483669"/>
          </pc:sldLayoutMkLst>
        </pc:sldLayoutChg>
        <pc:sldLayoutChg chg="del">
          <pc:chgData name="Miss Gorrod" userId="d59bdebb-7f1f-4f99-ae7b-6b8125c9765c" providerId="ADAL" clId="{CE907877-768F-4795-86B3-88437315FF1E}" dt="2026-09-01T15:58:44.630" v="101" actId="47"/>
          <pc:sldLayoutMkLst>
            <pc:docMk/>
            <pc:sldMasterMk cId="0" sldId="2147483680"/>
            <pc:sldLayoutMk cId="0" sldId="2147483671"/>
          </pc:sldLayoutMkLst>
        </pc:sldLayoutChg>
        <pc:sldLayoutChg chg="del">
          <pc:chgData name="Miss Gorrod" userId="d59bdebb-7f1f-4f99-ae7b-6b8125c9765c" providerId="ADAL" clId="{CE907877-768F-4795-86B3-88437315FF1E}" dt="2026-09-01T15:58:44.598" v="100" actId="47"/>
          <pc:sldLayoutMkLst>
            <pc:docMk/>
            <pc:sldMasterMk cId="0" sldId="2147483680"/>
            <pc:sldLayoutMk cId="0" sldId="2147483672"/>
          </pc:sldLayoutMkLst>
        </pc:sldLayoutChg>
        <pc:sldLayoutChg chg="del">
          <pc:chgData name="Miss Gorrod" userId="d59bdebb-7f1f-4f99-ae7b-6b8125c9765c" providerId="ADAL" clId="{CE907877-768F-4795-86B3-88437315FF1E}" dt="2026-09-01T15:58:44.565" v="99" actId="47"/>
          <pc:sldLayoutMkLst>
            <pc:docMk/>
            <pc:sldMasterMk cId="0" sldId="2147483680"/>
            <pc:sldLayoutMk cId="0" sldId="2147483673"/>
          </pc:sldLayoutMkLst>
        </pc:sldLayoutChg>
        <pc:sldLayoutChg chg="del">
          <pc:chgData name="Miss Gorrod" userId="d59bdebb-7f1f-4f99-ae7b-6b8125c9765c" providerId="ADAL" clId="{CE907877-768F-4795-86B3-88437315FF1E}" dt="2026-09-01T15:58:44.357" v="93" actId="47"/>
          <pc:sldLayoutMkLst>
            <pc:docMk/>
            <pc:sldMasterMk cId="0" sldId="2147483680"/>
            <pc:sldLayoutMk cId="0" sldId="2147483674"/>
          </pc:sldLayoutMkLst>
        </pc:sldLayoutChg>
        <pc:sldLayoutChg chg="del">
          <pc:chgData name="Miss Gorrod" userId="d59bdebb-7f1f-4f99-ae7b-6b8125c9765c" providerId="ADAL" clId="{CE907877-768F-4795-86B3-88437315FF1E}" dt="2026-09-01T15:58:42.898" v="59" actId="47"/>
          <pc:sldLayoutMkLst>
            <pc:docMk/>
            <pc:sldMasterMk cId="0" sldId="2147483680"/>
            <pc:sldLayoutMk cId="0" sldId="2147483675"/>
          </pc:sldLayoutMkLst>
        </pc:sldLayoutChg>
      </pc:sldMasterChg>
      <pc:sldMasterChg chg="del delSldLayout">
        <pc:chgData name="Miss Gorrod" userId="d59bdebb-7f1f-4f99-ae7b-6b8125c9765c" providerId="ADAL" clId="{CE907877-768F-4795-86B3-88437315FF1E}" dt="2026-09-01T15:58:43.910" v="79" actId="47"/>
        <pc:sldMasterMkLst>
          <pc:docMk/>
          <pc:sldMasterMk cId="0" sldId="2147483681"/>
        </pc:sldMasterMkLst>
        <pc:sldLayoutChg chg="del">
          <pc:chgData name="Miss Gorrod" userId="d59bdebb-7f1f-4f99-ae7b-6b8125c9765c" providerId="ADAL" clId="{CE907877-768F-4795-86B3-88437315FF1E}" dt="2026-09-01T15:58:43.910" v="79" actId="47"/>
          <pc:sldLayoutMkLst>
            <pc:docMk/>
            <pc:sldMasterMk cId="0" sldId="2147483681"/>
            <pc:sldLayoutMk cId="0" sldId="2147483678"/>
          </pc:sldLayoutMkLst>
        </pc:sldLayoutChg>
        <pc:sldLayoutChg chg="del">
          <pc:chgData name="Miss Gorrod" userId="d59bdebb-7f1f-4f99-ae7b-6b8125c9765c" providerId="ADAL" clId="{CE907877-768F-4795-86B3-88437315FF1E}" dt="2026-09-01T15:58:43.892" v="78" actId="47"/>
          <pc:sldLayoutMkLst>
            <pc:docMk/>
            <pc:sldMasterMk cId="0" sldId="2147483681"/>
            <pc:sldLayoutMk cId="0" sldId="2147483679"/>
          </pc:sldLayoutMkLst>
        </pc:sldLayoutChg>
      </pc:sldMasterChg>
    </pc:docChg>
  </pc:docChgLst>
  <pc:docChgLst>
    <pc:chgData name="Miss Gorrod" userId="d59bdebb-7f1f-4f99-ae7b-6b8125c9765c" providerId="ADAL" clId="{726DDE0F-35C0-4871-9E82-877FDAACFB78}"/>
    <pc:docChg chg="undo custSel addSld delSld modSld sldOrd">
      <pc:chgData name="Miss Gorrod" userId="d59bdebb-7f1f-4f99-ae7b-6b8125c9765c" providerId="ADAL" clId="{726DDE0F-35C0-4871-9E82-877FDAACFB78}" dt="2026-09-07T13:30:45.734" v="2656" actId="6549"/>
      <pc:docMkLst>
        <pc:docMk/>
      </pc:docMkLst>
      <pc:sldChg chg="addSp modSp mod">
        <pc:chgData name="Miss Gorrod" userId="d59bdebb-7f1f-4f99-ae7b-6b8125c9765c" providerId="ADAL" clId="{726DDE0F-35C0-4871-9E82-877FDAACFB78}" dt="2026-09-07T12:53:22.020" v="2046" actId="20577"/>
        <pc:sldMkLst>
          <pc:docMk/>
          <pc:sldMk cId="0" sldId="256"/>
        </pc:sldMkLst>
        <pc:spChg chg="add mod">
          <ac:chgData name="Miss Gorrod" userId="d59bdebb-7f1f-4f99-ae7b-6b8125c9765c" providerId="ADAL" clId="{726DDE0F-35C0-4871-9E82-877FDAACFB78}" dt="2026-09-07T12:53:22.020" v="2046" actId="20577"/>
          <ac:spMkLst>
            <pc:docMk/>
            <pc:sldMk cId="0" sldId="256"/>
            <ac:spMk id="2" creationId="{1135D66D-8DB5-0144-2D82-14435FE75DE2}"/>
          </ac:spMkLst>
        </pc:spChg>
        <pc:spChg chg="mod">
          <ac:chgData name="Miss Gorrod" userId="d59bdebb-7f1f-4f99-ae7b-6b8125c9765c" providerId="ADAL" clId="{726DDE0F-35C0-4871-9E82-877FDAACFB78}" dt="2026-09-06T14:41:40.588" v="2" actId="14100"/>
          <ac:spMkLst>
            <pc:docMk/>
            <pc:sldMk cId="0" sldId="256"/>
            <ac:spMk id="898" creationId="{00000000-0000-0000-0000-000000000000}"/>
          </ac:spMkLst>
        </pc:spChg>
      </pc:sldChg>
      <pc:sldChg chg="delSp modSp del mod">
        <pc:chgData name="Miss Gorrod" userId="d59bdebb-7f1f-4f99-ae7b-6b8125c9765c" providerId="ADAL" clId="{726DDE0F-35C0-4871-9E82-877FDAACFB78}" dt="2026-09-06T14:59:10.186" v="946" actId="47"/>
        <pc:sldMkLst>
          <pc:docMk/>
          <pc:sldMk cId="0" sldId="259"/>
        </pc:sldMkLst>
        <pc:spChg chg="mod">
          <ac:chgData name="Miss Gorrod" userId="d59bdebb-7f1f-4f99-ae7b-6b8125c9765c" providerId="ADAL" clId="{726DDE0F-35C0-4871-9E82-877FDAACFB78}" dt="2026-09-06T14:42:37.286" v="83" actId="21"/>
          <ac:spMkLst>
            <pc:docMk/>
            <pc:sldMk cId="0" sldId="259"/>
            <ac:spMk id="3" creationId="{5486A9DC-9933-0C4F-47C1-B856DE1F5920}"/>
          </ac:spMkLst>
        </pc:spChg>
        <pc:spChg chg="del">
          <ac:chgData name="Miss Gorrod" userId="d59bdebb-7f1f-4f99-ae7b-6b8125c9765c" providerId="ADAL" clId="{726DDE0F-35C0-4871-9E82-877FDAACFB78}" dt="2026-09-06T14:42:18.588" v="79" actId="478"/>
          <ac:spMkLst>
            <pc:docMk/>
            <pc:sldMk cId="0" sldId="259"/>
            <ac:spMk id="1061" creationId="{00000000-0000-0000-0000-000000000000}"/>
          </ac:spMkLst>
        </pc:spChg>
      </pc:sldChg>
      <pc:sldChg chg="modSp mod">
        <pc:chgData name="Miss Gorrod" userId="d59bdebb-7f1f-4f99-ae7b-6b8125c9765c" providerId="ADAL" clId="{726DDE0F-35C0-4871-9E82-877FDAACFB78}" dt="2026-09-06T14:58:45.402" v="945" actId="20577"/>
        <pc:sldMkLst>
          <pc:docMk/>
          <pc:sldMk cId="3322530720" sldId="260"/>
        </pc:sldMkLst>
        <pc:spChg chg="mod">
          <ac:chgData name="Miss Gorrod" userId="d59bdebb-7f1f-4f99-ae7b-6b8125c9765c" providerId="ADAL" clId="{726DDE0F-35C0-4871-9E82-877FDAACFB78}" dt="2026-09-06T14:53:56.461" v="692" actId="14100"/>
          <ac:spMkLst>
            <pc:docMk/>
            <pc:sldMk cId="3322530720" sldId="260"/>
            <ac:spMk id="2" creationId="{F7011729-49AB-3C69-1A16-1177270FE7C6}"/>
          </ac:spMkLst>
        </pc:spChg>
        <pc:spChg chg="mod">
          <ac:chgData name="Miss Gorrod" userId="d59bdebb-7f1f-4f99-ae7b-6b8125c9765c" providerId="ADAL" clId="{726DDE0F-35C0-4871-9E82-877FDAACFB78}" dt="2026-09-06T14:58:45.402" v="945" actId="20577"/>
          <ac:spMkLst>
            <pc:docMk/>
            <pc:sldMk cId="3322530720" sldId="260"/>
            <ac:spMk id="3" creationId="{D941ADAE-B8AA-E57C-70C0-279B4B546C97}"/>
          </ac:spMkLst>
        </pc:spChg>
      </pc:sldChg>
      <pc:sldChg chg="addSp delSp modSp new mod ord">
        <pc:chgData name="Miss Gorrod" userId="d59bdebb-7f1f-4f99-ae7b-6b8125c9765c" providerId="ADAL" clId="{726DDE0F-35C0-4871-9E82-877FDAACFB78}" dt="2026-09-06T15:06:51.482" v="1867"/>
        <pc:sldMkLst>
          <pc:docMk/>
          <pc:sldMk cId="103579607" sldId="261"/>
        </pc:sldMkLst>
        <pc:spChg chg="mod">
          <ac:chgData name="Miss Gorrod" userId="d59bdebb-7f1f-4f99-ae7b-6b8125c9765c" providerId="ADAL" clId="{726DDE0F-35C0-4871-9E82-877FDAACFB78}" dt="2026-09-06T15:06:29.405" v="1861" actId="1076"/>
          <ac:spMkLst>
            <pc:docMk/>
            <pc:sldMk cId="103579607" sldId="261"/>
            <ac:spMk id="2" creationId="{F040F1E3-AB58-4852-E53B-602895331395}"/>
          </ac:spMkLst>
        </pc:spChg>
        <pc:spChg chg="mod">
          <ac:chgData name="Miss Gorrod" userId="d59bdebb-7f1f-4f99-ae7b-6b8125c9765c" providerId="ADAL" clId="{726DDE0F-35C0-4871-9E82-877FDAACFB78}" dt="2026-09-06T15:06:31.542" v="1862" actId="1076"/>
          <ac:spMkLst>
            <pc:docMk/>
            <pc:sldMk cId="103579607" sldId="261"/>
            <ac:spMk id="3" creationId="{A438ADA2-3A4F-2EE1-AB75-4A5135826045}"/>
          </ac:spMkLst>
        </pc:spChg>
        <pc:spChg chg="add del mod">
          <ac:chgData name="Miss Gorrod" userId="d59bdebb-7f1f-4f99-ae7b-6b8125c9765c" providerId="ADAL" clId="{726DDE0F-35C0-4871-9E82-877FDAACFB78}" dt="2026-09-06T15:02:13.951" v="1494" actId="478"/>
          <ac:spMkLst>
            <pc:docMk/>
            <pc:sldMk cId="103579607" sldId="261"/>
            <ac:spMk id="4" creationId="{ABA3ECE6-377D-BEBF-C33F-E7D11820B890}"/>
          </ac:spMkLst>
        </pc:spChg>
        <pc:picChg chg="add mod ord">
          <ac:chgData name="Miss Gorrod" userId="d59bdebb-7f1f-4f99-ae7b-6b8125c9765c" providerId="ADAL" clId="{726DDE0F-35C0-4871-9E82-877FDAACFB78}" dt="2026-09-06T15:06:42.946" v="1865" actId="1076"/>
          <ac:picMkLst>
            <pc:docMk/>
            <pc:sldMk cId="103579607" sldId="261"/>
            <ac:picMk id="6" creationId="{1ADD366C-0154-ACA7-E3B5-5EE588827A59}"/>
          </ac:picMkLst>
        </pc:picChg>
        <pc:picChg chg="add mod">
          <ac:chgData name="Miss Gorrod" userId="d59bdebb-7f1f-4f99-ae7b-6b8125c9765c" providerId="ADAL" clId="{726DDE0F-35C0-4871-9E82-877FDAACFB78}" dt="2026-09-06T15:06:37.494" v="1864" actId="14100"/>
          <ac:picMkLst>
            <pc:docMk/>
            <pc:sldMk cId="103579607" sldId="261"/>
            <ac:picMk id="8" creationId="{A26478F6-B164-5816-3FC5-3CADDD15DB6D}"/>
          </ac:picMkLst>
        </pc:picChg>
      </pc:sldChg>
      <pc:sldChg chg="modSp new mod">
        <pc:chgData name="Miss Gorrod" userId="d59bdebb-7f1f-4f99-ae7b-6b8125c9765c" providerId="ADAL" clId="{726DDE0F-35C0-4871-9E82-877FDAACFB78}" dt="2026-09-06T14:42:42.796" v="88" actId="20577"/>
        <pc:sldMkLst>
          <pc:docMk/>
          <pc:sldMk cId="104974177" sldId="262"/>
        </pc:sldMkLst>
        <pc:spChg chg="mod">
          <ac:chgData name="Miss Gorrod" userId="d59bdebb-7f1f-4f99-ae7b-6b8125c9765c" providerId="ADAL" clId="{726DDE0F-35C0-4871-9E82-877FDAACFB78}" dt="2026-09-06T14:42:42.796" v="88" actId="20577"/>
          <ac:spMkLst>
            <pc:docMk/>
            <pc:sldMk cId="104974177" sldId="262"/>
            <ac:spMk id="2" creationId="{09FBA195-FA3D-4D63-93FE-A2D3DF6FAF3E}"/>
          </ac:spMkLst>
        </pc:spChg>
      </pc:sldChg>
      <pc:sldChg chg="modSp new mod">
        <pc:chgData name="Miss Gorrod" userId="d59bdebb-7f1f-4f99-ae7b-6b8125c9765c" providerId="ADAL" clId="{726DDE0F-35C0-4871-9E82-877FDAACFB78}" dt="2026-09-06T14:49:39.782" v="545" actId="1076"/>
        <pc:sldMkLst>
          <pc:docMk/>
          <pc:sldMk cId="2491515685" sldId="263"/>
        </pc:sldMkLst>
        <pc:spChg chg="mod">
          <ac:chgData name="Miss Gorrod" userId="d59bdebb-7f1f-4f99-ae7b-6b8125c9765c" providerId="ADAL" clId="{726DDE0F-35C0-4871-9E82-877FDAACFB78}" dt="2026-09-06T14:49:37.761" v="544" actId="1076"/>
          <ac:spMkLst>
            <pc:docMk/>
            <pc:sldMk cId="2491515685" sldId="263"/>
            <ac:spMk id="2" creationId="{30EF4700-AF0B-07E3-C381-B2EF3FEDA93C}"/>
          </ac:spMkLst>
        </pc:spChg>
        <pc:spChg chg="mod">
          <ac:chgData name="Miss Gorrod" userId="d59bdebb-7f1f-4f99-ae7b-6b8125c9765c" providerId="ADAL" clId="{726DDE0F-35C0-4871-9E82-877FDAACFB78}" dt="2026-09-06T14:49:39.782" v="545" actId="1076"/>
          <ac:spMkLst>
            <pc:docMk/>
            <pc:sldMk cId="2491515685" sldId="263"/>
            <ac:spMk id="3" creationId="{6CE98456-A9D2-6D98-56E6-F51D80DACCA2}"/>
          </ac:spMkLst>
        </pc:spChg>
      </pc:sldChg>
      <pc:sldChg chg="modSp mod">
        <pc:chgData name="Miss Gorrod" userId="d59bdebb-7f1f-4f99-ae7b-6b8125c9765c" providerId="ADAL" clId="{726DDE0F-35C0-4871-9E82-877FDAACFB78}" dt="2026-09-07T12:53:53.851" v="2065" actId="5793"/>
        <pc:sldMkLst>
          <pc:docMk/>
          <pc:sldMk cId="4184289380" sldId="264"/>
        </pc:sldMkLst>
        <pc:spChg chg="mod">
          <ac:chgData name="Miss Gorrod" userId="d59bdebb-7f1f-4f99-ae7b-6b8125c9765c" providerId="ADAL" clId="{726DDE0F-35C0-4871-9E82-877FDAACFB78}" dt="2026-09-06T15:07:03.864" v="1870" actId="1076"/>
          <ac:spMkLst>
            <pc:docMk/>
            <pc:sldMk cId="4184289380" sldId="264"/>
            <ac:spMk id="2" creationId="{CC529236-457D-959A-4079-09191F535C4A}"/>
          </ac:spMkLst>
        </pc:spChg>
        <pc:spChg chg="mod">
          <ac:chgData name="Miss Gorrod" userId="d59bdebb-7f1f-4f99-ae7b-6b8125c9765c" providerId="ADAL" clId="{726DDE0F-35C0-4871-9E82-877FDAACFB78}" dt="2026-09-07T12:53:53.851" v="2065" actId="5793"/>
          <ac:spMkLst>
            <pc:docMk/>
            <pc:sldMk cId="4184289380" sldId="264"/>
            <ac:spMk id="3" creationId="{65AF604E-DBBE-7B0B-8924-2ED872E6CEEC}"/>
          </ac:spMkLst>
        </pc:spChg>
      </pc:sldChg>
      <pc:sldChg chg="modSp new mod">
        <pc:chgData name="Miss Gorrod" userId="d59bdebb-7f1f-4f99-ae7b-6b8125c9765c" providerId="ADAL" clId="{726DDE0F-35C0-4871-9E82-877FDAACFB78}" dt="2026-09-07T13:30:45.734" v="2656" actId="6549"/>
        <pc:sldMkLst>
          <pc:docMk/>
          <pc:sldMk cId="4167227659" sldId="265"/>
        </pc:sldMkLst>
        <pc:spChg chg="mod">
          <ac:chgData name="Miss Gorrod" userId="d59bdebb-7f1f-4f99-ae7b-6b8125c9765c" providerId="ADAL" clId="{726DDE0F-35C0-4871-9E82-877FDAACFB78}" dt="2026-09-07T13:27:26.871" v="2311" actId="1076"/>
          <ac:spMkLst>
            <pc:docMk/>
            <pc:sldMk cId="4167227659" sldId="265"/>
            <ac:spMk id="2" creationId="{A4085B62-EB14-CBB9-4646-25891F47F7A7}"/>
          </ac:spMkLst>
        </pc:spChg>
        <pc:spChg chg="mod">
          <ac:chgData name="Miss Gorrod" userId="d59bdebb-7f1f-4f99-ae7b-6b8125c9765c" providerId="ADAL" clId="{726DDE0F-35C0-4871-9E82-877FDAACFB78}" dt="2026-09-07T13:30:45.734" v="2656" actId="6549"/>
          <ac:spMkLst>
            <pc:docMk/>
            <pc:sldMk cId="4167227659" sldId="265"/>
            <ac:spMk id="3" creationId="{8980F062-C1CF-9289-BC8D-D11460D9E4A8}"/>
          </ac:spMkLst>
        </pc:spChg>
      </pc:sldChg>
      <pc:sldChg chg="modSp new mod">
        <pc:chgData name="Miss Gorrod" userId="d59bdebb-7f1f-4f99-ae7b-6b8125c9765c" providerId="ADAL" clId="{726DDE0F-35C0-4871-9E82-877FDAACFB78}" dt="2026-09-06T14:49:44.706" v="546" actId="403"/>
        <pc:sldMkLst>
          <pc:docMk/>
          <pc:sldMk cId="1159320796" sldId="266"/>
        </pc:sldMkLst>
        <pc:spChg chg="mod">
          <ac:chgData name="Miss Gorrod" userId="d59bdebb-7f1f-4f99-ae7b-6b8125c9765c" providerId="ADAL" clId="{726DDE0F-35C0-4871-9E82-877FDAACFB78}" dt="2026-09-06T14:49:05.707" v="528" actId="1076"/>
          <ac:spMkLst>
            <pc:docMk/>
            <pc:sldMk cId="1159320796" sldId="266"/>
            <ac:spMk id="2" creationId="{153E08A7-A329-F06F-149F-9A6AAD4BF916}"/>
          </ac:spMkLst>
        </pc:spChg>
        <pc:spChg chg="mod">
          <ac:chgData name="Miss Gorrod" userId="d59bdebb-7f1f-4f99-ae7b-6b8125c9765c" providerId="ADAL" clId="{726DDE0F-35C0-4871-9E82-877FDAACFB78}" dt="2026-09-06T14:49:44.706" v="546" actId="403"/>
          <ac:spMkLst>
            <pc:docMk/>
            <pc:sldMk cId="1159320796" sldId="266"/>
            <ac:spMk id="3" creationId="{25E462FA-3D6B-FE3D-4E91-C611FB10A5E7}"/>
          </ac:spMkLst>
        </pc:spChg>
      </pc:sldChg>
      <pc:sldChg chg="addSp delSp modSp new del mod ord">
        <pc:chgData name="Miss Gorrod" userId="d59bdebb-7f1f-4f99-ae7b-6b8125c9765c" providerId="ADAL" clId="{726DDE0F-35C0-4871-9E82-877FDAACFB78}" dt="2026-09-06T14:52:32.709" v="658" actId="47"/>
        <pc:sldMkLst>
          <pc:docMk/>
          <pc:sldMk cId="386727966" sldId="267"/>
        </pc:sldMkLst>
        <pc:spChg chg="del mod">
          <ac:chgData name="Miss Gorrod" userId="d59bdebb-7f1f-4f99-ae7b-6b8125c9765c" providerId="ADAL" clId="{726DDE0F-35C0-4871-9E82-877FDAACFB78}" dt="2026-09-06T14:52:02.263" v="649" actId="21"/>
          <ac:spMkLst>
            <pc:docMk/>
            <pc:sldMk cId="386727966" sldId="267"/>
            <ac:spMk id="2" creationId="{EF62D52F-271B-90BF-82D0-59737E97559D}"/>
          </ac:spMkLst>
        </pc:spChg>
        <pc:spChg chg="del mod">
          <ac:chgData name="Miss Gorrod" userId="d59bdebb-7f1f-4f99-ae7b-6b8125c9765c" providerId="ADAL" clId="{726DDE0F-35C0-4871-9E82-877FDAACFB78}" dt="2026-09-06T14:52:02.263" v="649" actId="21"/>
          <ac:spMkLst>
            <pc:docMk/>
            <pc:sldMk cId="386727966" sldId="267"/>
            <ac:spMk id="3" creationId="{2CF4B69E-0656-071B-88A6-0FF7294297A0}"/>
          </ac:spMkLst>
        </pc:spChg>
        <pc:spChg chg="add mod">
          <ac:chgData name="Miss Gorrod" userId="d59bdebb-7f1f-4f99-ae7b-6b8125c9765c" providerId="ADAL" clId="{726DDE0F-35C0-4871-9E82-877FDAACFB78}" dt="2026-09-06T14:52:02.263" v="649" actId="21"/>
          <ac:spMkLst>
            <pc:docMk/>
            <pc:sldMk cId="386727966" sldId="267"/>
            <ac:spMk id="5" creationId="{08D1F018-E721-692B-BF5E-5246F235CC5D}"/>
          </ac:spMkLst>
        </pc:spChg>
        <pc:spChg chg="add mod">
          <ac:chgData name="Miss Gorrod" userId="d59bdebb-7f1f-4f99-ae7b-6b8125c9765c" providerId="ADAL" clId="{726DDE0F-35C0-4871-9E82-877FDAACFB78}" dt="2026-09-06T14:52:02.263" v="649" actId="21"/>
          <ac:spMkLst>
            <pc:docMk/>
            <pc:sldMk cId="386727966" sldId="267"/>
            <ac:spMk id="7" creationId="{8635CF0C-AF4D-7374-14F4-22197FC5F84E}"/>
          </ac:spMkLst>
        </pc:spChg>
      </pc:sldChg>
      <pc:sldChg chg="new del ord">
        <pc:chgData name="Miss Gorrod" userId="d59bdebb-7f1f-4f99-ae7b-6b8125c9765c" providerId="ADAL" clId="{726DDE0F-35C0-4871-9E82-877FDAACFB78}" dt="2026-09-06T14:50:55.922" v="585" actId="47"/>
        <pc:sldMkLst>
          <pc:docMk/>
          <pc:sldMk cId="1677656764" sldId="267"/>
        </pc:sldMkLst>
      </pc:sldChg>
      <pc:sldChg chg="addSp modSp new mod">
        <pc:chgData name="Miss Gorrod" userId="d59bdebb-7f1f-4f99-ae7b-6b8125c9765c" providerId="ADAL" clId="{726DDE0F-35C0-4871-9E82-877FDAACFB78}" dt="2026-09-07T12:55:55.479" v="2303" actId="14100"/>
        <pc:sldMkLst>
          <pc:docMk/>
          <pc:sldMk cId="224384633" sldId="268"/>
        </pc:sldMkLst>
        <pc:spChg chg="add mod">
          <ac:chgData name="Miss Gorrod" userId="d59bdebb-7f1f-4f99-ae7b-6b8125c9765c" providerId="ADAL" clId="{726DDE0F-35C0-4871-9E82-877FDAACFB78}" dt="2026-09-07T12:55:50.316" v="2301" actId="1076"/>
          <ac:spMkLst>
            <pc:docMk/>
            <pc:sldMk cId="224384633" sldId="268"/>
            <ac:spMk id="2" creationId="{EF62D52F-271B-90BF-82D0-59737E97559D}"/>
          </ac:spMkLst>
        </pc:spChg>
        <pc:spChg chg="add mod">
          <ac:chgData name="Miss Gorrod" userId="d59bdebb-7f1f-4f99-ae7b-6b8125c9765c" providerId="ADAL" clId="{726DDE0F-35C0-4871-9E82-877FDAACFB78}" dt="2026-09-07T12:55:55.479" v="2303" actId="14100"/>
          <ac:spMkLst>
            <pc:docMk/>
            <pc:sldMk cId="224384633" sldId="268"/>
            <ac:spMk id="3" creationId="{2CF4B69E-0656-071B-88A6-0FF7294297A0}"/>
          </ac:spMkLst>
        </pc:spChg>
      </pc:sldChg>
      <pc:sldChg chg="modSp new mod">
        <pc:chgData name="Miss Gorrod" userId="d59bdebb-7f1f-4f99-ae7b-6b8125c9765c" providerId="ADAL" clId="{726DDE0F-35C0-4871-9E82-877FDAACFB78}" dt="2026-09-07T12:54:07.904" v="2090" actId="20577"/>
        <pc:sldMkLst>
          <pc:docMk/>
          <pc:sldMk cId="1689546232" sldId="269"/>
        </pc:sldMkLst>
        <pc:spChg chg="mod">
          <ac:chgData name="Miss Gorrod" userId="d59bdebb-7f1f-4f99-ae7b-6b8125c9765c" providerId="ADAL" clId="{726DDE0F-35C0-4871-9E82-877FDAACFB78}" dt="2026-09-07T12:54:05.582" v="2076" actId="14100"/>
          <ac:spMkLst>
            <pc:docMk/>
            <pc:sldMk cId="1689546232" sldId="269"/>
            <ac:spMk id="2" creationId="{CCFC982A-62B0-0D09-96A3-C44B2CDE41AD}"/>
          </ac:spMkLst>
        </pc:spChg>
        <pc:spChg chg="mod">
          <ac:chgData name="Miss Gorrod" userId="d59bdebb-7f1f-4f99-ae7b-6b8125c9765c" providerId="ADAL" clId="{726DDE0F-35C0-4871-9E82-877FDAACFB78}" dt="2026-09-07T12:54:07.904" v="2090" actId="20577"/>
          <ac:spMkLst>
            <pc:docMk/>
            <pc:sldMk cId="1689546232" sldId="269"/>
            <ac:spMk id="3" creationId="{4C393C17-B372-B6A4-FA31-9F2255B62DFA}"/>
          </ac:spMkLst>
        </pc:spChg>
      </pc:sldChg>
      <pc:sldMasterChg chg="delSldLayout">
        <pc:chgData name="Miss Gorrod" userId="d59bdebb-7f1f-4f99-ae7b-6b8125c9765c" providerId="ADAL" clId="{726DDE0F-35C0-4871-9E82-877FDAACFB78}" dt="2026-09-06T14:42:21.964" v="80" actId="47"/>
        <pc:sldMasterMkLst>
          <pc:docMk/>
          <pc:sldMasterMk cId="0" sldId="2147483680"/>
        </pc:sldMasterMkLst>
        <pc:sldLayoutChg chg="del">
          <pc:chgData name="Miss Gorrod" userId="d59bdebb-7f1f-4f99-ae7b-6b8125c9765c" providerId="ADAL" clId="{726DDE0F-35C0-4871-9E82-877FDAACFB78}" dt="2026-09-06T14:42:21.964" v="80" actId="47"/>
          <pc:sldLayoutMkLst>
            <pc:docMk/>
            <pc:sldMasterMk cId="0" sldId="2147483680"/>
            <pc:sldLayoutMk cId="0" sldId="214748367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6" name="Google Shape;896;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854877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741100"/>
            <a:ext cx="5089500" cy="2314800"/>
          </a:xfrm>
          <a:prstGeom prst="rect">
            <a:avLst/>
          </a:prstGeom>
        </p:spPr>
        <p:txBody>
          <a:bodyPr spcFirstLastPara="1" wrap="square" lIns="91425" tIns="91425" rIns="91425" bIns="91425" anchor="b" anchorCtr="0">
            <a:noAutofit/>
          </a:bodyPr>
          <a:lstStyle>
            <a:lvl1pPr lvl="0">
              <a:spcBef>
                <a:spcPts val="0"/>
              </a:spcBef>
              <a:spcAft>
                <a:spcPts val="0"/>
              </a:spcAft>
              <a:buClr>
                <a:srgbClr val="191919"/>
              </a:buClr>
              <a:buSzPts val="5200"/>
              <a:buNone/>
              <a:defRPr sz="47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713225" y="3056000"/>
            <a:ext cx="4528800" cy="4758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5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2003907" y="-1585624"/>
            <a:ext cx="3254667" cy="3205252"/>
            <a:chOff x="1570037" y="4211637"/>
            <a:chExt cx="2300281" cy="2265356"/>
          </a:xfrm>
        </p:grpSpPr>
        <p:sp>
          <p:nvSpPr>
            <p:cNvPr id="12" name="Google Shape;12;p2"/>
            <p:cNvSpPr/>
            <p:nvPr/>
          </p:nvSpPr>
          <p:spPr>
            <a:xfrm>
              <a:off x="1570037" y="4211637"/>
              <a:ext cx="2300281" cy="2265356"/>
            </a:xfrm>
            <a:custGeom>
              <a:avLst/>
              <a:gdLst/>
              <a:ahLst/>
              <a:cxnLst/>
              <a:rect l="l" t="t" r="r" b="b"/>
              <a:pathLst>
                <a:path w="6391" h="6292" extrusionOk="0">
                  <a:moveTo>
                    <a:pt x="2798" y="6103"/>
                  </a:moveTo>
                  <a:lnTo>
                    <a:pt x="2587" y="6291"/>
                  </a:lnTo>
                  <a:lnTo>
                    <a:pt x="0" y="3387"/>
                  </a:lnTo>
                  <a:lnTo>
                    <a:pt x="3803" y="0"/>
                  </a:lnTo>
                  <a:lnTo>
                    <a:pt x="6390" y="2904"/>
                  </a:lnTo>
                  <a:lnTo>
                    <a:pt x="6179" y="3092"/>
                  </a:lnTo>
                  <a:lnTo>
                    <a:pt x="6036" y="3001"/>
                  </a:lnTo>
                  <a:lnTo>
                    <a:pt x="6036" y="3001"/>
                  </a:lnTo>
                  <a:cubicBezTo>
                    <a:pt x="6073" y="2944"/>
                    <a:pt x="6069" y="2868"/>
                    <a:pt x="6021" y="2815"/>
                  </a:cubicBezTo>
                  <a:cubicBezTo>
                    <a:pt x="5965" y="2751"/>
                    <a:pt x="5867" y="2745"/>
                    <a:pt x="5803" y="2802"/>
                  </a:cubicBezTo>
                  <a:cubicBezTo>
                    <a:pt x="5739" y="2859"/>
                    <a:pt x="5733" y="2957"/>
                    <a:pt x="5790" y="3021"/>
                  </a:cubicBezTo>
                  <a:cubicBezTo>
                    <a:pt x="5841" y="3078"/>
                    <a:pt x="5925" y="3088"/>
                    <a:pt x="5988" y="3049"/>
                  </a:cubicBezTo>
                  <a:lnTo>
                    <a:pt x="6064" y="3195"/>
                  </a:lnTo>
                  <a:lnTo>
                    <a:pt x="5750" y="3474"/>
                  </a:lnTo>
                  <a:lnTo>
                    <a:pt x="5627" y="3335"/>
                  </a:lnTo>
                  <a:cubicBezTo>
                    <a:pt x="5647" y="3293"/>
                    <a:pt x="5645" y="3242"/>
                    <a:pt x="5618" y="3201"/>
                  </a:cubicBezTo>
                  <a:cubicBezTo>
                    <a:pt x="5576" y="3137"/>
                    <a:pt x="5491" y="3120"/>
                    <a:pt x="5428" y="3162"/>
                  </a:cubicBezTo>
                  <a:cubicBezTo>
                    <a:pt x="5365" y="3204"/>
                    <a:pt x="5348" y="3289"/>
                    <a:pt x="5389" y="3352"/>
                  </a:cubicBezTo>
                  <a:cubicBezTo>
                    <a:pt x="5416" y="3392"/>
                    <a:pt x="5461" y="3414"/>
                    <a:pt x="5506" y="3413"/>
                  </a:cubicBezTo>
                  <a:lnTo>
                    <a:pt x="5578" y="3627"/>
                  </a:lnTo>
                  <a:lnTo>
                    <a:pt x="5404" y="3782"/>
                  </a:lnTo>
                  <a:lnTo>
                    <a:pt x="5220" y="3663"/>
                  </a:lnTo>
                  <a:cubicBezTo>
                    <a:pt x="5226" y="3639"/>
                    <a:pt x="5224" y="3612"/>
                    <a:pt x="5213" y="3586"/>
                  </a:cubicBezTo>
                  <a:cubicBezTo>
                    <a:pt x="5187" y="3524"/>
                    <a:pt x="5115" y="3495"/>
                    <a:pt x="5053" y="3522"/>
                  </a:cubicBezTo>
                  <a:cubicBezTo>
                    <a:pt x="4991" y="3549"/>
                    <a:pt x="4962" y="3621"/>
                    <a:pt x="4989" y="3683"/>
                  </a:cubicBezTo>
                  <a:cubicBezTo>
                    <a:pt x="5015" y="3745"/>
                    <a:pt x="5087" y="3774"/>
                    <a:pt x="5149" y="3747"/>
                  </a:cubicBezTo>
                  <a:cubicBezTo>
                    <a:pt x="5154" y="3745"/>
                    <a:pt x="5158" y="3743"/>
                    <a:pt x="5163" y="3740"/>
                  </a:cubicBezTo>
                  <a:lnTo>
                    <a:pt x="5233" y="3934"/>
                  </a:lnTo>
                  <a:lnTo>
                    <a:pt x="4972" y="4167"/>
                  </a:lnTo>
                  <a:lnTo>
                    <a:pt x="4801" y="4039"/>
                  </a:lnTo>
                  <a:cubicBezTo>
                    <a:pt x="4811" y="4019"/>
                    <a:pt x="4814" y="3996"/>
                    <a:pt x="4809" y="3972"/>
                  </a:cubicBezTo>
                  <a:cubicBezTo>
                    <a:pt x="4798" y="3911"/>
                    <a:pt x="4739" y="3871"/>
                    <a:pt x="4677" y="3882"/>
                  </a:cubicBezTo>
                  <a:cubicBezTo>
                    <a:pt x="4616" y="3894"/>
                    <a:pt x="4576" y="3953"/>
                    <a:pt x="4588" y="4014"/>
                  </a:cubicBezTo>
                  <a:cubicBezTo>
                    <a:pt x="4597" y="4062"/>
                    <a:pt x="4636" y="4098"/>
                    <a:pt x="4682" y="4105"/>
                  </a:cubicBezTo>
                  <a:lnTo>
                    <a:pt x="4786" y="4333"/>
                  </a:lnTo>
                  <a:lnTo>
                    <a:pt x="4598" y="4500"/>
                  </a:lnTo>
                  <a:lnTo>
                    <a:pt x="4404" y="4333"/>
                  </a:lnTo>
                  <a:cubicBezTo>
                    <a:pt x="4396" y="4284"/>
                    <a:pt x="4354" y="4245"/>
                    <a:pt x="4302" y="4242"/>
                  </a:cubicBezTo>
                  <a:cubicBezTo>
                    <a:pt x="4242" y="4239"/>
                    <a:pt x="4190" y="4285"/>
                    <a:pt x="4187" y="4345"/>
                  </a:cubicBezTo>
                  <a:cubicBezTo>
                    <a:pt x="4183" y="4406"/>
                    <a:pt x="4229" y="4457"/>
                    <a:pt x="4290" y="4461"/>
                  </a:cubicBezTo>
                  <a:lnTo>
                    <a:pt x="4415" y="4663"/>
                  </a:lnTo>
                  <a:lnTo>
                    <a:pt x="4155" y="4895"/>
                  </a:lnTo>
                  <a:lnTo>
                    <a:pt x="4003" y="4736"/>
                  </a:lnTo>
                  <a:cubicBezTo>
                    <a:pt x="4017" y="4679"/>
                    <a:pt x="3984" y="4620"/>
                    <a:pt x="3927" y="4602"/>
                  </a:cubicBezTo>
                  <a:cubicBezTo>
                    <a:pt x="3868" y="4584"/>
                    <a:pt x="3804" y="4617"/>
                    <a:pt x="3786" y="4676"/>
                  </a:cubicBezTo>
                  <a:cubicBezTo>
                    <a:pt x="3767" y="4736"/>
                    <a:pt x="3800" y="4799"/>
                    <a:pt x="3860" y="4818"/>
                  </a:cubicBezTo>
                  <a:cubicBezTo>
                    <a:pt x="3889" y="4827"/>
                    <a:pt x="3918" y="4824"/>
                    <a:pt x="3943" y="4811"/>
                  </a:cubicBezTo>
                  <a:lnTo>
                    <a:pt x="3997" y="5036"/>
                  </a:lnTo>
                  <a:lnTo>
                    <a:pt x="3758" y="5248"/>
                  </a:lnTo>
                  <a:lnTo>
                    <a:pt x="3609" y="5100"/>
                  </a:lnTo>
                  <a:cubicBezTo>
                    <a:pt x="3623" y="5047"/>
                    <a:pt x="3601" y="4991"/>
                    <a:pt x="3552" y="4962"/>
                  </a:cubicBezTo>
                  <a:cubicBezTo>
                    <a:pt x="3494" y="4929"/>
                    <a:pt x="3419" y="4949"/>
                    <a:pt x="3385" y="5008"/>
                  </a:cubicBezTo>
                  <a:cubicBezTo>
                    <a:pt x="3351" y="5066"/>
                    <a:pt x="3371" y="5141"/>
                    <a:pt x="3430" y="5175"/>
                  </a:cubicBezTo>
                  <a:cubicBezTo>
                    <a:pt x="3461" y="5192"/>
                    <a:pt x="3496" y="5195"/>
                    <a:pt x="3528" y="5185"/>
                  </a:cubicBezTo>
                  <a:lnTo>
                    <a:pt x="3634" y="5358"/>
                  </a:lnTo>
                  <a:lnTo>
                    <a:pt x="3356" y="5607"/>
                  </a:lnTo>
                  <a:lnTo>
                    <a:pt x="3215" y="5479"/>
                  </a:lnTo>
                  <a:cubicBezTo>
                    <a:pt x="3237" y="5425"/>
                    <a:pt x="3223" y="5362"/>
                    <a:pt x="3177" y="5322"/>
                  </a:cubicBezTo>
                  <a:cubicBezTo>
                    <a:pt x="3119" y="5274"/>
                    <a:pt x="3033" y="5281"/>
                    <a:pt x="2984" y="5339"/>
                  </a:cubicBezTo>
                  <a:cubicBezTo>
                    <a:pt x="2935" y="5396"/>
                    <a:pt x="2943" y="5483"/>
                    <a:pt x="3000" y="5531"/>
                  </a:cubicBezTo>
                  <a:cubicBezTo>
                    <a:pt x="3034" y="5560"/>
                    <a:pt x="3077" y="5569"/>
                    <a:pt x="3117" y="5561"/>
                  </a:cubicBezTo>
                  <a:lnTo>
                    <a:pt x="3214" y="5733"/>
                  </a:lnTo>
                  <a:lnTo>
                    <a:pt x="2946" y="5971"/>
                  </a:lnTo>
                  <a:lnTo>
                    <a:pt x="2826" y="5852"/>
                  </a:lnTo>
                  <a:cubicBezTo>
                    <a:pt x="2852" y="5798"/>
                    <a:pt x="2845" y="5730"/>
                    <a:pt x="2802" y="5682"/>
                  </a:cubicBezTo>
                  <a:cubicBezTo>
                    <a:pt x="2745" y="5619"/>
                    <a:pt x="2647" y="5613"/>
                    <a:pt x="2583" y="5670"/>
                  </a:cubicBezTo>
                  <a:cubicBezTo>
                    <a:pt x="2519" y="5727"/>
                    <a:pt x="2514" y="5824"/>
                    <a:pt x="2571" y="5888"/>
                  </a:cubicBezTo>
                  <a:cubicBezTo>
                    <a:pt x="2609" y="5931"/>
                    <a:pt x="2666" y="5948"/>
                    <a:pt x="2718" y="5937"/>
                  </a:cubicBezTo>
                  <a:lnTo>
                    <a:pt x="2798" y="6103"/>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3" name="Google Shape;13;p2"/>
            <p:cNvSpPr/>
            <p:nvPr/>
          </p:nvSpPr>
          <p:spPr>
            <a:xfrm>
              <a:off x="2379662" y="5108575"/>
              <a:ext cx="1311271" cy="1168400"/>
            </a:xfrm>
            <a:custGeom>
              <a:avLst/>
              <a:gdLst/>
              <a:ahLst/>
              <a:cxnLst/>
              <a:rect l="l" t="t" r="r" b="b"/>
              <a:pathLst>
                <a:path w="3643" h="3247" extrusionOk="0">
                  <a:moveTo>
                    <a:pt x="16" y="3246"/>
                  </a:moveTo>
                  <a:cubicBezTo>
                    <a:pt x="12" y="3246"/>
                    <a:pt x="8" y="3244"/>
                    <a:pt x="5" y="3241"/>
                  </a:cubicBezTo>
                  <a:cubicBezTo>
                    <a:pt x="0" y="3235"/>
                    <a:pt x="0" y="3225"/>
                    <a:pt x="6" y="3220"/>
                  </a:cubicBezTo>
                  <a:lnTo>
                    <a:pt x="3615" y="6"/>
                  </a:lnTo>
                  <a:cubicBezTo>
                    <a:pt x="3621" y="0"/>
                    <a:pt x="3631" y="1"/>
                    <a:pt x="3636" y="7"/>
                  </a:cubicBezTo>
                  <a:cubicBezTo>
                    <a:pt x="3642" y="13"/>
                    <a:pt x="3641" y="22"/>
                    <a:pt x="3635" y="28"/>
                  </a:cubicBezTo>
                  <a:lnTo>
                    <a:pt x="26" y="3242"/>
                  </a:lnTo>
                  <a:cubicBezTo>
                    <a:pt x="23" y="3244"/>
                    <a:pt x="20" y="3246"/>
                    <a:pt x="16" y="324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4" name="Google Shape;14;p2"/>
            <p:cNvSpPr/>
            <p:nvPr/>
          </p:nvSpPr>
          <p:spPr>
            <a:xfrm>
              <a:off x="1636712" y="5392737"/>
              <a:ext cx="746127" cy="835026"/>
            </a:xfrm>
            <a:custGeom>
              <a:avLst/>
              <a:gdLst/>
              <a:ahLst/>
              <a:cxnLst/>
              <a:rect l="l" t="t" r="r" b="b"/>
              <a:pathLst>
                <a:path w="2072" h="2321" extrusionOk="0">
                  <a:moveTo>
                    <a:pt x="2055" y="2320"/>
                  </a:moveTo>
                  <a:cubicBezTo>
                    <a:pt x="2051" y="2320"/>
                    <a:pt x="2047" y="2319"/>
                    <a:pt x="2044" y="2315"/>
                  </a:cubicBezTo>
                  <a:lnTo>
                    <a:pt x="5" y="27"/>
                  </a:lnTo>
                  <a:cubicBezTo>
                    <a:pt x="0" y="21"/>
                    <a:pt x="0" y="11"/>
                    <a:pt x="6" y="6"/>
                  </a:cubicBezTo>
                  <a:cubicBezTo>
                    <a:pt x="13" y="0"/>
                    <a:pt x="22" y="1"/>
                    <a:pt x="27" y="7"/>
                  </a:cubicBezTo>
                  <a:lnTo>
                    <a:pt x="2066" y="2296"/>
                  </a:lnTo>
                  <a:cubicBezTo>
                    <a:pt x="2071" y="2302"/>
                    <a:pt x="2071" y="2311"/>
                    <a:pt x="2065" y="2317"/>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5" name="Google Shape;15;p2"/>
            <p:cNvSpPr/>
            <p:nvPr/>
          </p:nvSpPr>
          <p:spPr>
            <a:xfrm>
              <a:off x="1773237" y="5272087"/>
              <a:ext cx="746127" cy="835026"/>
            </a:xfrm>
            <a:custGeom>
              <a:avLst/>
              <a:gdLst/>
              <a:ahLst/>
              <a:cxnLst/>
              <a:rect l="l" t="t" r="r" b="b"/>
              <a:pathLst>
                <a:path w="2072" h="2321" extrusionOk="0">
                  <a:moveTo>
                    <a:pt x="2055" y="2320"/>
                  </a:moveTo>
                  <a:cubicBezTo>
                    <a:pt x="2051" y="2320"/>
                    <a:pt x="2047" y="2318"/>
                    <a:pt x="2044" y="2315"/>
                  </a:cubicBezTo>
                  <a:lnTo>
                    <a:pt x="5" y="26"/>
                  </a:lnTo>
                  <a:cubicBezTo>
                    <a:pt x="0" y="20"/>
                    <a:pt x="0" y="11"/>
                    <a:pt x="6" y="5"/>
                  </a:cubicBezTo>
                  <a:cubicBezTo>
                    <a:pt x="13" y="0"/>
                    <a:pt x="22" y="0"/>
                    <a:pt x="27" y="6"/>
                  </a:cubicBezTo>
                  <a:lnTo>
                    <a:pt x="2066" y="2295"/>
                  </a:lnTo>
                  <a:cubicBezTo>
                    <a:pt x="2071" y="2301"/>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6" name="Google Shape;16;p2"/>
            <p:cNvSpPr/>
            <p:nvPr/>
          </p:nvSpPr>
          <p:spPr>
            <a:xfrm>
              <a:off x="1909762" y="5149850"/>
              <a:ext cx="746127" cy="835026"/>
            </a:xfrm>
            <a:custGeom>
              <a:avLst/>
              <a:gdLst/>
              <a:ahLst/>
              <a:cxnLst/>
              <a:rect l="l" t="t" r="r" b="b"/>
              <a:pathLst>
                <a:path w="2072" h="2321" extrusionOk="0">
                  <a:moveTo>
                    <a:pt x="2055" y="2320"/>
                  </a:moveTo>
                  <a:cubicBezTo>
                    <a:pt x="2051" y="2320"/>
                    <a:pt x="2047" y="2319"/>
                    <a:pt x="2044" y="2315"/>
                  </a:cubicBezTo>
                  <a:lnTo>
                    <a:pt x="5" y="27"/>
                  </a:lnTo>
                  <a:cubicBezTo>
                    <a:pt x="0" y="21"/>
                    <a:pt x="0" y="11"/>
                    <a:pt x="6" y="6"/>
                  </a:cubicBezTo>
                  <a:cubicBezTo>
                    <a:pt x="12" y="0"/>
                    <a:pt x="22" y="1"/>
                    <a:pt x="27" y="7"/>
                  </a:cubicBezTo>
                  <a:lnTo>
                    <a:pt x="2066" y="2296"/>
                  </a:lnTo>
                  <a:cubicBezTo>
                    <a:pt x="2071" y="2302"/>
                    <a:pt x="2071" y="2311"/>
                    <a:pt x="2065" y="2317"/>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7" name="Google Shape;17;p2"/>
            <p:cNvSpPr/>
            <p:nvPr/>
          </p:nvSpPr>
          <p:spPr>
            <a:xfrm>
              <a:off x="2046287" y="5029200"/>
              <a:ext cx="746127" cy="835026"/>
            </a:xfrm>
            <a:custGeom>
              <a:avLst/>
              <a:gdLst/>
              <a:ahLst/>
              <a:cxnLst/>
              <a:rect l="l" t="t" r="r" b="b"/>
              <a:pathLst>
                <a:path w="2072" h="2321" extrusionOk="0">
                  <a:moveTo>
                    <a:pt x="2055" y="2320"/>
                  </a:moveTo>
                  <a:cubicBezTo>
                    <a:pt x="2051" y="2320"/>
                    <a:pt x="2047" y="2318"/>
                    <a:pt x="2044" y="2315"/>
                  </a:cubicBezTo>
                  <a:lnTo>
                    <a:pt x="5" y="26"/>
                  </a:lnTo>
                  <a:cubicBezTo>
                    <a:pt x="0" y="20"/>
                    <a:pt x="0" y="11"/>
                    <a:pt x="6" y="5"/>
                  </a:cubicBezTo>
                  <a:cubicBezTo>
                    <a:pt x="12" y="0"/>
                    <a:pt x="22" y="0"/>
                    <a:pt x="27" y="6"/>
                  </a:cubicBezTo>
                  <a:lnTo>
                    <a:pt x="2066" y="2295"/>
                  </a:lnTo>
                  <a:cubicBezTo>
                    <a:pt x="2071" y="2301"/>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8" name="Google Shape;18;p2"/>
            <p:cNvSpPr/>
            <p:nvPr/>
          </p:nvSpPr>
          <p:spPr>
            <a:xfrm>
              <a:off x="2181225" y="4906962"/>
              <a:ext cx="746127" cy="835026"/>
            </a:xfrm>
            <a:custGeom>
              <a:avLst/>
              <a:gdLst/>
              <a:ahLst/>
              <a:cxnLst/>
              <a:rect l="l" t="t" r="r" b="b"/>
              <a:pathLst>
                <a:path w="2072" h="2321" extrusionOk="0">
                  <a:moveTo>
                    <a:pt x="2055" y="2320"/>
                  </a:moveTo>
                  <a:cubicBezTo>
                    <a:pt x="2051" y="2320"/>
                    <a:pt x="2047" y="2319"/>
                    <a:pt x="2044" y="2315"/>
                  </a:cubicBezTo>
                  <a:lnTo>
                    <a:pt x="5" y="27"/>
                  </a:lnTo>
                  <a:cubicBezTo>
                    <a:pt x="0" y="21"/>
                    <a:pt x="0" y="11"/>
                    <a:pt x="6" y="6"/>
                  </a:cubicBezTo>
                  <a:cubicBezTo>
                    <a:pt x="12" y="0"/>
                    <a:pt x="22" y="1"/>
                    <a:pt x="27" y="7"/>
                  </a:cubicBezTo>
                  <a:lnTo>
                    <a:pt x="2066" y="2296"/>
                  </a:lnTo>
                  <a:cubicBezTo>
                    <a:pt x="2071" y="2302"/>
                    <a:pt x="2071" y="2311"/>
                    <a:pt x="2065" y="2317"/>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19" name="Google Shape;19;p2"/>
            <p:cNvSpPr/>
            <p:nvPr/>
          </p:nvSpPr>
          <p:spPr>
            <a:xfrm>
              <a:off x="2317750" y="4786312"/>
              <a:ext cx="746127" cy="835026"/>
            </a:xfrm>
            <a:custGeom>
              <a:avLst/>
              <a:gdLst/>
              <a:ahLst/>
              <a:cxnLst/>
              <a:rect l="l" t="t" r="r" b="b"/>
              <a:pathLst>
                <a:path w="2072" h="2321" extrusionOk="0">
                  <a:moveTo>
                    <a:pt x="2055" y="2320"/>
                  </a:moveTo>
                  <a:cubicBezTo>
                    <a:pt x="2051" y="2320"/>
                    <a:pt x="2047" y="2318"/>
                    <a:pt x="2044" y="2315"/>
                  </a:cubicBezTo>
                  <a:lnTo>
                    <a:pt x="5" y="26"/>
                  </a:lnTo>
                  <a:cubicBezTo>
                    <a:pt x="0" y="20"/>
                    <a:pt x="0" y="11"/>
                    <a:pt x="6" y="5"/>
                  </a:cubicBezTo>
                  <a:cubicBezTo>
                    <a:pt x="12" y="0"/>
                    <a:pt x="22" y="0"/>
                    <a:pt x="27" y="6"/>
                  </a:cubicBezTo>
                  <a:lnTo>
                    <a:pt x="2066" y="2295"/>
                  </a:lnTo>
                  <a:cubicBezTo>
                    <a:pt x="2071" y="2301"/>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0" name="Google Shape;20;p2"/>
            <p:cNvSpPr/>
            <p:nvPr/>
          </p:nvSpPr>
          <p:spPr>
            <a:xfrm>
              <a:off x="2454275" y="4664075"/>
              <a:ext cx="746127" cy="835026"/>
            </a:xfrm>
            <a:custGeom>
              <a:avLst/>
              <a:gdLst/>
              <a:ahLst/>
              <a:cxnLst/>
              <a:rect l="l" t="t" r="r" b="b"/>
              <a:pathLst>
                <a:path w="2072" h="2321" extrusionOk="0">
                  <a:moveTo>
                    <a:pt x="2055" y="2320"/>
                  </a:moveTo>
                  <a:cubicBezTo>
                    <a:pt x="2051" y="2320"/>
                    <a:pt x="2047" y="2319"/>
                    <a:pt x="2044" y="2315"/>
                  </a:cubicBezTo>
                  <a:lnTo>
                    <a:pt x="5" y="27"/>
                  </a:lnTo>
                  <a:cubicBezTo>
                    <a:pt x="0" y="20"/>
                    <a:pt x="0" y="11"/>
                    <a:pt x="6" y="6"/>
                  </a:cubicBezTo>
                  <a:cubicBezTo>
                    <a:pt x="12" y="0"/>
                    <a:pt x="22" y="1"/>
                    <a:pt x="27" y="7"/>
                  </a:cubicBezTo>
                  <a:lnTo>
                    <a:pt x="2066" y="2295"/>
                  </a:lnTo>
                  <a:cubicBezTo>
                    <a:pt x="2071" y="2302"/>
                    <a:pt x="2071" y="2311"/>
                    <a:pt x="2065" y="2316"/>
                  </a:cubicBezTo>
                  <a:cubicBezTo>
                    <a:pt x="2062" y="2319"/>
                    <a:pt x="2058" y="2320"/>
                    <a:pt x="2055"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1" name="Google Shape;21;p2"/>
            <p:cNvSpPr/>
            <p:nvPr/>
          </p:nvSpPr>
          <p:spPr>
            <a:xfrm>
              <a:off x="2590800" y="4543425"/>
              <a:ext cx="746125" cy="835026"/>
            </a:xfrm>
            <a:custGeom>
              <a:avLst/>
              <a:gdLst/>
              <a:ahLst/>
              <a:cxnLst/>
              <a:rect l="l" t="t" r="r" b="b"/>
              <a:pathLst>
                <a:path w="2073" h="2321" extrusionOk="0">
                  <a:moveTo>
                    <a:pt x="2056" y="2320"/>
                  </a:moveTo>
                  <a:cubicBezTo>
                    <a:pt x="2052" y="2320"/>
                    <a:pt x="2047" y="2318"/>
                    <a:pt x="2045" y="2315"/>
                  </a:cubicBezTo>
                  <a:lnTo>
                    <a:pt x="6" y="26"/>
                  </a:lnTo>
                  <a:cubicBezTo>
                    <a:pt x="0" y="20"/>
                    <a:pt x="1" y="11"/>
                    <a:pt x="7" y="5"/>
                  </a:cubicBezTo>
                  <a:cubicBezTo>
                    <a:pt x="13" y="0"/>
                    <a:pt x="23" y="0"/>
                    <a:pt x="28" y="6"/>
                  </a:cubicBezTo>
                  <a:lnTo>
                    <a:pt x="2067" y="2295"/>
                  </a:lnTo>
                  <a:cubicBezTo>
                    <a:pt x="2072" y="2301"/>
                    <a:pt x="2072" y="2311"/>
                    <a:pt x="2066" y="2316"/>
                  </a:cubicBezTo>
                  <a:cubicBezTo>
                    <a:pt x="2063" y="2318"/>
                    <a:pt x="2059" y="2320"/>
                    <a:pt x="2056"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 name="Google Shape;22;p2"/>
            <p:cNvSpPr/>
            <p:nvPr/>
          </p:nvSpPr>
          <p:spPr>
            <a:xfrm>
              <a:off x="2727325" y="4421187"/>
              <a:ext cx="746125" cy="835026"/>
            </a:xfrm>
            <a:custGeom>
              <a:avLst/>
              <a:gdLst/>
              <a:ahLst/>
              <a:cxnLst/>
              <a:rect l="l" t="t" r="r" b="b"/>
              <a:pathLst>
                <a:path w="2073" h="2321" extrusionOk="0">
                  <a:moveTo>
                    <a:pt x="2056" y="2320"/>
                  </a:moveTo>
                  <a:cubicBezTo>
                    <a:pt x="2052" y="2320"/>
                    <a:pt x="2047" y="2319"/>
                    <a:pt x="2045" y="2315"/>
                  </a:cubicBezTo>
                  <a:lnTo>
                    <a:pt x="6" y="27"/>
                  </a:lnTo>
                  <a:cubicBezTo>
                    <a:pt x="0" y="20"/>
                    <a:pt x="1" y="11"/>
                    <a:pt x="7" y="6"/>
                  </a:cubicBezTo>
                  <a:cubicBezTo>
                    <a:pt x="13" y="0"/>
                    <a:pt x="23" y="1"/>
                    <a:pt x="28" y="7"/>
                  </a:cubicBezTo>
                  <a:lnTo>
                    <a:pt x="2067" y="2295"/>
                  </a:lnTo>
                  <a:cubicBezTo>
                    <a:pt x="2072" y="2302"/>
                    <a:pt x="2072" y="2311"/>
                    <a:pt x="2066" y="2316"/>
                  </a:cubicBezTo>
                  <a:cubicBezTo>
                    <a:pt x="2063" y="2319"/>
                    <a:pt x="2059" y="2320"/>
                    <a:pt x="2056"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3" name="Google Shape;23;p2"/>
            <p:cNvSpPr/>
            <p:nvPr/>
          </p:nvSpPr>
          <p:spPr>
            <a:xfrm>
              <a:off x="2863850" y="4300537"/>
              <a:ext cx="746125" cy="835026"/>
            </a:xfrm>
            <a:custGeom>
              <a:avLst/>
              <a:gdLst/>
              <a:ahLst/>
              <a:cxnLst/>
              <a:rect l="l" t="t" r="r" b="b"/>
              <a:pathLst>
                <a:path w="2073" h="2321" extrusionOk="0">
                  <a:moveTo>
                    <a:pt x="2056" y="2320"/>
                  </a:moveTo>
                  <a:cubicBezTo>
                    <a:pt x="2051" y="2320"/>
                    <a:pt x="2047" y="2318"/>
                    <a:pt x="2044" y="2315"/>
                  </a:cubicBezTo>
                  <a:lnTo>
                    <a:pt x="6" y="26"/>
                  </a:lnTo>
                  <a:cubicBezTo>
                    <a:pt x="0" y="20"/>
                    <a:pt x="1" y="11"/>
                    <a:pt x="7" y="5"/>
                  </a:cubicBezTo>
                  <a:cubicBezTo>
                    <a:pt x="13" y="0"/>
                    <a:pt x="23" y="0"/>
                    <a:pt x="28" y="6"/>
                  </a:cubicBezTo>
                  <a:lnTo>
                    <a:pt x="2067" y="2295"/>
                  </a:lnTo>
                  <a:cubicBezTo>
                    <a:pt x="2072" y="2301"/>
                    <a:pt x="2072" y="2310"/>
                    <a:pt x="2065" y="2316"/>
                  </a:cubicBezTo>
                  <a:cubicBezTo>
                    <a:pt x="2063" y="2318"/>
                    <a:pt x="2059" y="2320"/>
                    <a:pt x="2056" y="23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24" name="Google Shape;24;p2"/>
          <p:cNvGrpSpPr/>
          <p:nvPr/>
        </p:nvGrpSpPr>
        <p:grpSpPr>
          <a:xfrm>
            <a:off x="153106" y="-386123"/>
            <a:ext cx="6699506" cy="2078763"/>
            <a:chOff x="153106" y="-386123"/>
            <a:chExt cx="6699506" cy="2078763"/>
          </a:xfrm>
        </p:grpSpPr>
        <p:grpSp>
          <p:nvGrpSpPr>
            <p:cNvPr id="25" name="Google Shape;25;p2"/>
            <p:cNvGrpSpPr/>
            <p:nvPr/>
          </p:nvGrpSpPr>
          <p:grpSpPr>
            <a:xfrm rot="10800000">
              <a:off x="153106" y="1114390"/>
              <a:ext cx="311529" cy="578250"/>
              <a:chOff x="1196975" y="5856287"/>
              <a:chExt cx="231775" cy="430213"/>
            </a:xfrm>
          </p:grpSpPr>
          <p:sp>
            <p:nvSpPr>
              <p:cNvPr id="26" name="Google Shape;26;p2"/>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7" name="Google Shape;27;p2"/>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8" name="Google Shape;28;p2"/>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9" name="Google Shape;29;p2"/>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0" name="Google Shape;30;p2"/>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1" name="Google Shape;31;p2"/>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2" name="Google Shape;32;p2"/>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33" name="Google Shape;33;p2"/>
            <p:cNvGrpSpPr/>
            <p:nvPr/>
          </p:nvGrpSpPr>
          <p:grpSpPr>
            <a:xfrm>
              <a:off x="5204946" y="-386123"/>
              <a:ext cx="1647666" cy="1132047"/>
              <a:chOff x="5204946" y="-386123"/>
              <a:chExt cx="1647666" cy="1132047"/>
            </a:xfrm>
          </p:grpSpPr>
          <p:grpSp>
            <p:nvGrpSpPr>
              <p:cNvPr id="34" name="Google Shape;34;p2"/>
              <p:cNvGrpSpPr/>
              <p:nvPr/>
            </p:nvGrpSpPr>
            <p:grpSpPr>
              <a:xfrm rot="5400000">
                <a:off x="5338306" y="94603"/>
                <a:ext cx="311529" cy="578250"/>
                <a:chOff x="1196975" y="5856287"/>
                <a:chExt cx="231775" cy="430213"/>
              </a:xfrm>
            </p:grpSpPr>
            <p:sp>
              <p:nvSpPr>
                <p:cNvPr id="35" name="Google Shape;35;p2"/>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6" name="Google Shape;36;p2"/>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7" name="Google Shape;37;p2"/>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8" name="Google Shape;38;p2"/>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39" name="Google Shape;39;p2"/>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0" name="Google Shape;40;p2"/>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41" name="Google Shape;41;p2"/>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42" name="Google Shape;42;p2"/>
              <p:cNvSpPr/>
              <p:nvPr/>
            </p:nvSpPr>
            <p:spPr>
              <a:xfrm rot="2950162">
                <a:off x="5775411" y="-58000"/>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22"/>
        <p:cNvGrpSpPr/>
        <p:nvPr/>
      </p:nvGrpSpPr>
      <p:grpSpPr>
        <a:xfrm>
          <a:off x="0" y="0"/>
          <a:ext cx="0" cy="0"/>
          <a:chOff x="0" y="0"/>
          <a:chExt cx="0" cy="0"/>
        </a:xfrm>
      </p:grpSpPr>
      <p:sp>
        <p:nvSpPr>
          <p:cNvPr id="223" name="Google Shape;223;p9"/>
          <p:cNvSpPr txBox="1">
            <a:spLocks noGrp="1"/>
          </p:cNvSpPr>
          <p:nvPr>
            <p:ph type="title"/>
          </p:nvPr>
        </p:nvSpPr>
        <p:spPr>
          <a:xfrm>
            <a:off x="713225" y="539500"/>
            <a:ext cx="3513300" cy="11613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sz="65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224" name="Google Shape;224;p9"/>
          <p:cNvSpPr txBox="1">
            <a:spLocks noGrp="1"/>
          </p:cNvSpPr>
          <p:nvPr>
            <p:ph type="subTitle" idx="1"/>
          </p:nvPr>
        </p:nvSpPr>
        <p:spPr>
          <a:xfrm>
            <a:off x="713225" y="1700925"/>
            <a:ext cx="3513300" cy="1023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25" name="Google Shape;225;p9"/>
          <p:cNvGrpSpPr/>
          <p:nvPr/>
        </p:nvGrpSpPr>
        <p:grpSpPr>
          <a:xfrm>
            <a:off x="-183107" y="180602"/>
            <a:ext cx="9542420" cy="4245972"/>
            <a:chOff x="-183107" y="180602"/>
            <a:chExt cx="9542420" cy="4245972"/>
          </a:xfrm>
        </p:grpSpPr>
        <p:sp>
          <p:nvSpPr>
            <p:cNvPr id="226" name="Google Shape;226;p9"/>
            <p:cNvSpPr/>
            <p:nvPr/>
          </p:nvSpPr>
          <p:spPr>
            <a:xfrm rot="-4207670">
              <a:off x="-317464" y="3597614"/>
              <a:ext cx="1084994" cy="475799"/>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227" name="Google Shape;227;p9"/>
            <p:cNvSpPr/>
            <p:nvPr/>
          </p:nvSpPr>
          <p:spPr>
            <a:xfrm rot="2950162">
              <a:off x="8282111" y="508725"/>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3"/>
        </a:solidFill>
        <a:effectLst/>
      </p:bgPr>
    </p:bg>
    <p:spTree>
      <p:nvGrpSpPr>
        <p:cNvPr id="1" name="Shape 255"/>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754"/>
        <p:cNvGrpSpPr/>
        <p:nvPr/>
      </p:nvGrpSpPr>
      <p:grpSpPr>
        <a:xfrm>
          <a:off x="0" y="0"/>
          <a:ext cx="0" cy="0"/>
          <a:chOff x="0" y="0"/>
          <a:chExt cx="0" cy="0"/>
        </a:xfrm>
      </p:grpSpPr>
      <p:sp>
        <p:nvSpPr>
          <p:cNvPr id="755" name="Google Shape;755;p30"/>
          <p:cNvSpPr/>
          <p:nvPr/>
        </p:nvSpPr>
        <p:spPr>
          <a:xfrm>
            <a:off x="7247269" y="1668954"/>
            <a:ext cx="276031" cy="295396"/>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56" name="Google Shape;756;p30"/>
          <p:cNvSpPr/>
          <p:nvPr/>
        </p:nvSpPr>
        <p:spPr>
          <a:xfrm>
            <a:off x="4853884" y="1120626"/>
            <a:ext cx="438258" cy="493943"/>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57" name="Google Shape;757;p30"/>
          <p:cNvSpPr/>
          <p:nvPr/>
        </p:nvSpPr>
        <p:spPr>
          <a:xfrm>
            <a:off x="7043350" y="1964344"/>
            <a:ext cx="290559" cy="312345"/>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758" name="Google Shape;758;p30"/>
          <p:cNvGrpSpPr/>
          <p:nvPr/>
        </p:nvGrpSpPr>
        <p:grpSpPr>
          <a:xfrm>
            <a:off x="486821" y="-167136"/>
            <a:ext cx="8749791" cy="5549372"/>
            <a:chOff x="486821" y="-167136"/>
            <a:chExt cx="8749791" cy="5549372"/>
          </a:xfrm>
        </p:grpSpPr>
        <p:grpSp>
          <p:nvGrpSpPr>
            <p:cNvPr id="759" name="Google Shape;759;p30"/>
            <p:cNvGrpSpPr/>
            <p:nvPr/>
          </p:nvGrpSpPr>
          <p:grpSpPr>
            <a:xfrm>
              <a:off x="5124650" y="2426475"/>
              <a:ext cx="2842137" cy="1774187"/>
              <a:chOff x="5124650" y="2426475"/>
              <a:chExt cx="2842137" cy="1774187"/>
            </a:xfrm>
          </p:grpSpPr>
          <p:sp>
            <p:nvSpPr>
              <p:cNvPr id="760" name="Google Shape;760;p30"/>
              <p:cNvSpPr/>
              <p:nvPr/>
            </p:nvSpPr>
            <p:spPr>
              <a:xfrm rot="5400000">
                <a:off x="7581699" y="2558813"/>
                <a:ext cx="17910" cy="8358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1" name="Google Shape;761;p30"/>
              <p:cNvSpPr/>
              <p:nvPr/>
            </p:nvSpPr>
            <p:spPr>
              <a:xfrm rot="5400000">
                <a:off x="7460301" y="2558813"/>
                <a:ext cx="17910" cy="8358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2" name="Google Shape;762;p30"/>
              <p:cNvSpPr/>
              <p:nvPr/>
            </p:nvSpPr>
            <p:spPr>
              <a:xfrm rot="5400000">
                <a:off x="7488163" y="2654338"/>
                <a:ext cx="83583" cy="17910"/>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3" name="Google Shape;763;p30"/>
              <p:cNvSpPr/>
              <p:nvPr/>
            </p:nvSpPr>
            <p:spPr>
              <a:xfrm rot="5400000">
                <a:off x="7488163" y="2530954"/>
                <a:ext cx="83583" cy="17910"/>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4" name="Google Shape;764;p30"/>
              <p:cNvSpPr/>
              <p:nvPr/>
            </p:nvSpPr>
            <p:spPr>
              <a:xfrm rot="5400000">
                <a:off x="7927981" y="2522993"/>
                <a:ext cx="43782" cy="33832"/>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5" name="Google Shape;765;p30"/>
              <p:cNvSpPr/>
              <p:nvPr/>
            </p:nvSpPr>
            <p:spPr>
              <a:xfrm rot="5400000">
                <a:off x="7693146" y="2431450"/>
                <a:ext cx="43782" cy="33832"/>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6" name="Google Shape;766;p30"/>
              <p:cNvSpPr/>
              <p:nvPr/>
            </p:nvSpPr>
            <p:spPr>
              <a:xfrm rot="5400000">
                <a:off x="7693146" y="2678219"/>
                <a:ext cx="43782" cy="33832"/>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7" name="Google Shape;767;p30"/>
              <p:cNvSpPr/>
              <p:nvPr/>
            </p:nvSpPr>
            <p:spPr>
              <a:xfrm rot="10800000">
                <a:off x="5232115" y="3782736"/>
                <a:ext cx="17910" cy="8358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8" name="Google Shape;768;p30"/>
              <p:cNvSpPr/>
              <p:nvPr/>
            </p:nvSpPr>
            <p:spPr>
              <a:xfrm rot="10800000">
                <a:off x="5232115" y="3661338"/>
                <a:ext cx="17910" cy="8358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69" name="Google Shape;769;p30"/>
              <p:cNvSpPr/>
              <p:nvPr/>
            </p:nvSpPr>
            <p:spPr>
              <a:xfrm rot="10800000">
                <a:off x="5136591" y="3754875"/>
                <a:ext cx="83583" cy="17910"/>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70" name="Google Shape;770;p30"/>
              <p:cNvSpPr/>
              <p:nvPr/>
            </p:nvSpPr>
            <p:spPr>
              <a:xfrm rot="10800000">
                <a:off x="5259975" y="3754875"/>
                <a:ext cx="83583" cy="17910"/>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71" name="Google Shape;771;p30"/>
              <p:cNvSpPr/>
              <p:nvPr/>
            </p:nvSpPr>
            <p:spPr>
              <a:xfrm rot="10800000">
                <a:off x="5279875" y="4166831"/>
                <a:ext cx="43782" cy="33832"/>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72" name="Google Shape;772;p30"/>
              <p:cNvSpPr/>
              <p:nvPr/>
            </p:nvSpPr>
            <p:spPr>
              <a:xfrm rot="10800000">
                <a:off x="5371418" y="3931996"/>
                <a:ext cx="43782" cy="33832"/>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73" name="Google Shape;773;p30"/>
              <p:cNvSpPr/>
              <p:nvPr/>
            </p:nvSpPr>
            <p:spPr>
              <a:xfrm rot="10800000">
                <a:off x="5124650" y="3931996"/>
                <a:ext cx="43782" cy="33832"/>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774" name="Google Shape;774;p30"/>
            <p:cNvSpPr/>
            <p:nvPr/>
          </p:nvSpPr>
          <p:spPr>
            <a:xfrm rot="-2950162" flipH="1">
              <a:off x="8159411" y="160988"/>
              <a:ext cx="1084995" cy="475800"/>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775" name="Google Shape;775;p30"/>
            <p:cNvGrpSpPr/>
            <p:nvPr/>
          </p:nvGrpSpPr>
          <p:grpSpPr>
            <a:xfrm rot="-5400000">
              <a:off x="7782806" y="-27797"/>
              <a:ext cx="311529" cy="578250"/>
              <a:chOff x="1196975" y="5856287"/>
              <a:chExt cx="231775" cy="430213"/>
            </a:xfrm>
          </p:grpSpPr>
          <p:sp>
            <p:nvSpPr>
              <p:cNvPr id="776" name="Google Shape;776;p30"/>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77" name="Google Shape;777;p30"/>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78" name="Google Shape;778;p30"/>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79" name="Google Shape;779;p30"/>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80" name="Google Shape;780;p30"/>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81" name="Google Shape;781;p30"/>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82" name="Google Shape;782;p30"/>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783" name="Google Shape;783;p30"/>
            <p:cNvGrpSpPr/>
            <p:nvPr/>
          </p:nvGrpSpPr>
          <p:grpSpPr>
            <a:xfrm rot="-5400000">
              <a:off x="620181" y="4403015"/>
              <a:ext cx="311529" cy="578250"/>
              <a:chOff x="1196975" y="5856287"/>
              <a:chExt cx="231775" cy="430213"/>
            </a:xfrm>
          </p:grpSpPr>
          <p:sp>
            <p:nvSpPr>
              <p:cNvPr id="784" name="Google Shape;784;p30"/>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85" name="Google Shape;785;p30"/>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86" name="Google Shape;786;p30"/>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87" name="Google Shape;787;p30"/>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88" name="Google Shape;788;p30"/>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89" name="Google Shape;789;p30"/>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90" name="Google Shape;790;p30"/>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791" name="Google Shape;791;p30"/>
            <p:cNvSpPr/>
            <p:nvPr/>
          </p:nvSpPr>
          <p:spPr>
            <a:xfrm rot="6570380" flipH="1">
              <a:off x="992487" y="4553538"/>
              <a:ext cx="1084996" cy="475799"/>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792" name="Google Shape;792;p30"/>
          <p:cNvGrpSpPr/>
          <p:nvPr/>
        </p:nvGrpSpPr>
        <p:grpSpPr>
          <a:xfrm>
            <a:off x="4399275" y="484485"/>
            <a:ext cx="3797273" cy="3484592"/>
            <a:chOff x="4399275" y="484485"/>
            <a:chExt cx="3797273" cy="3484592"/>
          </a:xfrm>
        </p:grpSpPr>
        <p:grpSp>
          <p:nvGrpSpPr>
            <p:cNvPr id="793" name="Google Shape;793;p30"/>
            <p:cNvGrpSpPr/>
            <p:nvPr/>
          </p:nvGrpSpPr>
          <p:grpSpPr>
            <a:xfrm>
              <a:off x="4399275" y="1614575"/>
              <a:ext cx="3208953" cy="2354502"/>
              <a:chOff x="1398350" y="2108850"/>
              <a:chExt cx="3208953" cy="2354502"/>
            </a:xfrm>
          </p:grpSpPr>
          <p:sp>
            <p:nvSpPr>
              <p:cNvPr id="794" name="Google Shape;794;p30"/>
              <p:cNvSpPr/>
              <p:nvPr/>
            </p:nvSpPr>
            <p:spPr>
              <a:xfrm>
                <a:off x="2971181" y="2805073"/>
                <a:ext cx="1636122" cy="1651940"/>
              </a:xfrm>
              <a:custGeom>
                <a:avLst/>
                <a:gdLst/>
                <a:ahLst/>
                <a:cxnLst/>
                <a:rect l="l" t="t" r="r" b="b"/>
                <a:pathLst>
                  <a:path w="2278" h="2300" extrusionOk="0">
                    <a:moveTo>
                      <a:pt x="2152" y="1502"/>
                    </a:moveTo>
                    <a:lnTo>
                      <a:pt x="2035" y="1306"/>
                    </a:lnTo>
                    <a:lnTo>
                      <a:pt x="1139" y="0"/>
                    </a:lnTo>
                    <a:lnTo>
                      <a:pt x="1257" y="2"/>
                    </a:lnTo>
                    <a:lnTo>
                      <a:pt x="2277" y="1530"/>
                    </a:lnTo>
                    <a:lnTo>
                      <a:pt x="16" y="2299"/>
                    </a:lnTo>
                    <a:lnTo>
                      <a:pt x="0" y="2253"/>
                    </a:lnTo>
                    <a:lnTo>
                      <a:pt x="2152" y="1502"/>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95" name="Google Shape;795;p30"/>
              <p:cNvSpPr/>
              <p:nvPr/>
            </p:nvSpPr>
            <p:spPr>
              <a:xfrm>
                <a:off x="2879407" y="3735480"/>
                <a:ext cx="1636127" cy="686728"/>
              </a:xfrm>
              <a:custGeom>
                <a:avLst/>
                <a:gdLst/>
                <a:ahLst/>
                <a:cxnLst/>
                <a:rect l="l" t="t" r="r" b="b"/>
                <a:pathLst>
                  <a:path w="2281" h="958" extrusionOk="0">
                    <a:moveTo>
                      <a:pt x="2280" y="206"/>
                    </a:moveTo>
                    <a:lnTo>
                      <a:pt x="128" y="957"/>
                    </a:lnTo>
                    <a:cubicBezTo>
                      <a:pt x="98" y="849"/>
                      <a:pt x="50" y="782"/>
                      <a:pt x="0" y="740"/>
                    </a:cubicBezTo>
                    <a:cubicBezTo>
                      <a:pt x="4" y="724"/>
                      <a:pt x="7" y="709"/>
                      <a:pt x="10" y="693"/>
                    </a:cubicBezTo>
                    <a:cubicBezTo>
                      <a:pt x="38" y="616"/>
                      <a:pt x="167" y="352"/>
                      <a:pt x="641" y="191"/>
                    </a:cubicBezTo>
                    <a:cubicBezTo>
                      <a:pt x="1200" y="0"/>
                      <a:pt x="2163" y="10"/>
                      <a:pt x="2163" y="10"/>
                    </a:cubicBezTo>
                    <a:lnTo>
                      <a:pt x="2280" y="206"/>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96" name="Google Shape;796;p30"/>
              <p:cNvSpPr/>
              <p:nvPr/>
            </p:nvSpPr>
            <p:spPr>
              <a:xfrm>
                <a:off x="2515471" y="2672158"/>
                <a:ext cx="1914617" cy="1563341"/>
              </a:xfrm>
              <a:custGeom>
                <a:avLst/>
                <a:gdLst/>
                <a:ahLst/>
                <a:cxnLst/>
                <a:rect l="l" t="t" r="r" b="b"/>
                <a:pathLst>
                  <a:path w="2670" h="2178" extrusionOk="0">
                    <a:moveTo>
                      <a:pt x="1773" y="188"/>
                    </a:moveTo>
                    <a:lnTo>
                      <a:pt x="2669" y="1494"/>
                    </a:lnTo>
                    <a:cubicBezTo>
                      <a:pt x="2669" y="1494"/>
                      <a:pt x="1706" y="1484"/>
                      <a:pt x="1147" y="1675"/>
                    </a:cubicBezTo>
                    <a:cubicBezTo>
                      <a:pt x="673" y="1836"/>
                      <a:pt x="544" y="2100"/>
                      <a:pt x="516" y="2177"/>
                    </a:cubicBezTo>
                    <a:cubicBezTo>
                      <a:pt x="557" y="1965"/>
                      <a:pt x="527" y="1745"/>
                      <a:pt x="433" y="1550"/>
                    </a:cubicBezTo>
                    <a:lnTo>
                      <a:pt x="0" y="652"/>
                    </a:lnTo>
                    <a:cubicBezTo>
                      <a:pt x="492" y="0"/>
                      <a:pt x="1734" y="132"/>
                      <a:pt x="1734" y="132"/>
                    </a:cubicBezTo>
                    <a:lnTo>
                      <a:pt x="1773" y="188"/>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97" name="Google Shape;797;p30"/>
              <p:cNvSpPr/>
              <p:nvPr/>
            </p:nvSpPr>
            <p:spPr>
              <a:xfrm>
                <a:off x="1471136" y="2168977"/>
                <a:ext cx="1509536" cy="2098166"/>
              </a:xfrm>
              <a:custGeom>
                <a:avLst/>
                <a:gdLst/>
                <a:ahLst/>
                <a:cxnLst/>
                <a:rect l="l" t="t" r="r" b="b"/>
                <a:pathLst>
                  <a:path w="2104" h="2923" extrusionOk="0">
                    <a:moveTo>
                      <a:pt x="1961" y="2922"/>
                    </a:moveTo>
                    <a:cubicBezTo>
                      <a:pt x="1863" y="2840"/>
                      <a:pt x="1755" y="2856"/>
                      <a:pt x="1755" y="2856"/>
                    </a:cubicBezTo>
                    <a:lnTo>
                      <a:pt x="412" y="1257"/>
                    </a:lnTo>
                    <a:lnTo>
                      <a:pt x="0" y="23"/>
                    </a:lnTo>
                    <a:lnTo>
                      <a:pt x="147" y="11"/>
                    </a:lnTo>
                    <a:lnTo>
                      <a:pt x="285" y="0"/>
                    </a:lnTo>
                    <a:lnTo>
                      <a:pt x="786" y="1341"/>
                    </a:lnTo>
                    <a:cubicBezTo>
                      <a:pt x="786" y="1341"/>
                      <a:pt x="2103" y="2229"/>
                      <a:pt x="1967" y="2895"/>
                    </a:cubicBezTo>
                    <a:cubicBezTo>
                      <a:pt x="1967" y="2897"/>
                      <a:pt x="1967" y="2898"/>
                      <a:pt x="1967" y="2898"/>
                    </a:cubicBezTo>
                    <a:cubicBezTo>
                      <a:pt x="1965" y="2908"/>
                      <a:pt x="1963" y="2916"/>
                      <a:pt x="1961" y="2922"/>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98" name="Google Shape;798;p30"/>
              <p:cNvSpPr/>
              <p:nvPr/>
            </p:nvSpPr>
            <p:spPr>
              <a:xfrm>
                <a:off x="1676839" y="2168977"/>
                <a:ext cx="1303832" cy="2079176"/>
              </a:xfrm>
              <a:custGeom>
                <a:avLst/>
                <a:gdLst/>
                <a:ahLst/>
                <a:cxnLst/>
                <a:rect l="l" t="t" r="r" b="b"/>
                <a:pathLst>
                  <a:path w="1819" h="2896" extrusionOk="0">
                    <a:moveTo>
                      <a:pt x="1605" y="2250"/>
                    </a:moveTo>
                    <a:cubicBezTo>
                      <a:pt x="1699" y="2445"/>
                      <a:pt x="1729" y="2665"/>
                      <a:pt x="1688" y="2877"/>
                    </a:cubicBezTo>
                    <a:cubicBezTo>
                      <a:pt x="1685" y="2885"/>
                      <a:pt x="1683" y="2891"/>
                      <a:pt x="1682" y="2895"/>
                    </a:cubicBezTo>
                    <a:cubicBezTo>
                      <a:pt x="1818" y="2229"/>
                      <a:pt x="501" y="1341"/>
                      <a:pt x="501" y="1341"/>
                    </a:cubicBezTo>
                    <a:lnTo>
                      <a:pt x="0" y="0"/>
                    </a:lnTo>
                    <a:cubicBezTo>
                      <a:pt x="1086" y="825"/>
                      <a:pt x="1172" y="1352"/>
                      <a:pt x="1172" y="1352"/>
                    </a:cubicBezTo>
                    <a:lnTo>
                      <a:pt x="1605" y="2250"/>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799" name="Google Shape;799;p30"/>
              <p:cNvSpPr/>
              <p:nvPr/>
            </p:nvSpPr>
            <p:spPr>
              <a:xfrm>
                <a:off x="1398350" y="2108850"/>
                <a:ext cx="1585487" cy="2354502"/>
              </a:xfrm>
              <a:custGeom>
                <a:avLst/>
                <a:gdLst/>
                <a:ahLst/>
                <a:cxnLst/>
                <a:rect l="l" t="t" r="r" b="b"/>
                <a:pathLst>
                  <a:path w="2210" h="3283" extrusionOk="0">
                    <a:moveTo>
                      <a:pt x="447" y="1436"/>
                    </a:moveTo>
                    <a:lnTo>
                      <a:pt x="0" y="0"/>
                    </a:lnTo>
                    <a:lnTo>
                      <a:pt x="249" y="93"/>
                    </a:lnTo>
                    <a:lnTo>
                      <a:pt x="102" y="105"/>
                    </a:lnTo>
                    <a:lnTo>
                      <a:pt x="514" y="1339"/>
                    </a:lnTo>
                    <a:lnTo>
                      <a:pt x="1857" y="2938"/>
                    </a:lnTo>
                    <a:cubicBezTo>
                      <a:pt x="1857" y="2938"/>
                      <a:pt x="1965" y="2922"/>
                      <a:pt x="2063" y="3004"/>
                    </a:cubicBezTo>
                    <a:cubicBezTo>
                      <a:pt x="2058" y="3034"/>
                      <a:pt x="2058" y="3035"/>
                      <a:pt x="2062" y="3018"/>
                    </a:cubicBezTo>
                    <a:cubicBezTo>
                      <a:pt x="2063" y="3014"/>
                      <a:pt x="2064" y="3010"/>
                      <a:pt x="2065" y="3006"/>
                    </a:cubicBezTo>
                    <a:cubicBezTo>
                      <a:pt x="2115" y="3048"/>
                      <a:pt x="2163" y="3115"/>
                      <a:pt x="2193" y="3223"/>
                    </a:cubicBezTo>
                    <a:lnTo>
                      <a:pt x="2209" y="3269"/>
                    </a:lnTo>
                    <a:lnTo>
                      <a:pt x="2171" y="3282"/>
                    </a:lnTo>
                    <a:lnTo>
                      <a:pt x="1815" y="3002"/>
                    </a:lnTo>
                    <a:lnTo>
                      <a:pt x="447" y="1436"/>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00" name="Google Shape;800;p30"/>
              <p:cNvSpPr/>
              <p:nvPr/>
            </p:nvSpPr>
            <p:spPr>
              <a:xfrm>
                <a:off x="1661015" y="2153155"/>
                <a:ext cx="1313324" cy="2129818"/>
              </a:xfrm>
              <a:custGeom>
                <a:avLst/>
                <a:gdLst/>
                <a:ahLst/>
                <a:cxnLst/>
                <a:rect l="l" t="t" r="r" b="b"/>
                <a:pathLst>
                  <a:path w="1832" h="2966" extrusionOk="0">
                    <a:moveTo>
                      <a:pt x="1700" y="2965"/>
                    </a:moveTo>
                    <a:cubicBezTo>
                      <a:pt x="1699" y="2965"/>
                      <a:pt x="1698" y="2965"/>
                      <a:pt x="1697" y="2965"/>
                    </a:cubicBezTo>
                    <a:cubicBezTo>
                      <a:pt x="1687" y="2963"/>
                      <a:pt x="1680" y="2954"/>
                      <a:pt x="1681" y="2944"/>
                    </a:cubicBezTo>
                    <a:cubicBezTo>
                      <a:pt x="1681" y="2941"/>
                      <a:pt x="1707" y="2557"/>
                      <a:pt x="1487" y="2290"/>
                    </a:cubicBezTo>
                    <a:cubicBezTo>
                      <a:pt x="1263" y="2019"/>
                      <a:pt x="518" y="1384"/>
                      <a:pt x="510" y="1377"/>
                    </a:cubicBezTo>
                    <a:cubicBezTo>
                      <a:pt x="508" y="1375"/>
                      <a:pt x="506" y="1373"/>
                      <a:pt x="505" y="1369"/>
                    </a:cubicBezTo>
                    <a:lnTo>
                      <a:pt x="4" y="29"/>
                    </a:lnTo>
                    <a:cubicBezTo>
                      <a:pt x="0" y="19"/>
                      <a:pt x="6" y="8"/>
                      <a:pt x="16" y="4"/>
                    </a:cubicBezTo>
                    <a:cubicBezTo>
                      <a:pt x="26" y="0"/>
                      <a:pt x="37" y="5"/>
                      <a:pt x="40" y="15"/>
                    </a:cubicBezTo>
                    <a:lnTo>
                      <a:pt x="539" y="1351"/>
                    </a:lnTo>
                    <a:cubicBezTo>
                      <a:pt x="598" y="1401"/>
                      <a:pt x="1299" y="2002"/>
                      <a:pt x="1517" y="2266"/>
                    </a:cubicBezTo>
                    <a:cubicBezTo>
                      <a:pt x="1650" y="2426"/>
                      <a:pt x="1697" y="2623"/>
                      <a:pt x="1713" y="2764"/>
                    </a:cubicBezTo>
                    <a:cubicBezTo>
                      <a:pt x="1737" y="2473"/>
                      <a:pt x="1613" y="2285"/>
                      <a:pt x="1611" y="2283"/>
                    </a:cubicBezTo>
                    <a:lnTo>
                      <a:pt x="1177" y="1382"/>
                    </a:lnTo>
                    <a:cubicBezTo>
                      <a:pt x="1172" y="1372"/>
                      <a:pt x="1176" y="1361"/>
                      <a:pt x="1186" y="1356"/>
                    </a:cubicBezTo>
                    <a:cubicBezTo>
                      <a:pt x="1195" y="1352"/>
                      <a:pt x="1207" y="1356"/>
                      <a:pt x="1211" y="1365"/>
                    </a:cubicBezTo>
                    <a:lnTo>
                      <a:pt x="1645" y="2264"/>
                    </a:lnTo>
                    <a:cubicBezTo>
                      <a:pt x="1651" y="2272"/>
                      <a:pt x="1831" y="2543"/>
                      <a:pt x="1719" y="2951"/>
                    </a:cubicBezTo>
                    <a:cubicBezTo>
                      <a:pt x="1717" y="2959"/>
                      <a:pt x="1709" y="2965"/>
                      <a:pt x="1700" y="296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01" name="Google Shape;801;p30"/>
              <p:cNvSpPr/>
              <p:nvPr/>
            </p:nvSpPr>
            <p:spPr>
              <a:xfrm>
                <a:off x="2863582" y="3722821"/>
                <a:ext cx="1582331" cy="556976"/>
              </a:xfrm>
              <a:custGeom>
                <a:avLst/>
                <a:gdLst/>
                <a:ahLst/>
                <a:cxnLst/>
                <a:rect l="l" t="t" r="r" b="b"/>
                <a:pathLst>
                  <a:path w="2206" h="778" extrusionOk="0">
                    <a:moveTo>
                      <a:pt x="22" y="777"/>
                    </a:moveTo>
                    <a:cubicBezTo>
                      <a:pt x="19" y="777"/>
                      <a:pt x="16" y="776"/>
                      <a:pt x="14" y="775"/>
                    </a:cubicBezTo>
                    <a:cubicBezTo>
                      <a:pt x="4" y="770"/>
                      <a:pt x="0" y="758"/>
                      <a:pt x="5" y="749"/>
                    </a:cubicBezTo>
                    <a:cubicBezTo>
                      <a:pt x="13" y="734"/>
                      <a:pt x="197" y="383"/>
                      <a:pt x="655" y="191"/>
                    </a:cubicBezTo>
                    <a:cubicBezTo>
                      <a:pt x="1111" y="0"/>
                      <a:pt x="2142" y="8"/>
                      <a:pt x="2185" y="8"/>
                    </a:cubicBezTo>
                    <a:cubicBezTo>
                      <a:pt x="2196" y="8"/>
                      <a:pt x="2205" y="17"/>
                      <a:pt x="2205" y="28"/>
                    </a:cubicBezTo>
                    <a:cubicBezTo>
                      <a:pt x="2204" y="38"/>
                      <a:pt x="2195" y="45"/>
                      <a:pt x="2185" y="47"/>
                    </a:cubicBezTo>
                    <a:cubicBezTo>
                      <a:pt x="2175" y="47"/>
                      <a:pt x="1119" y="39"/>
                      <a:pt x="670" y="226"/>
                    </a:cubicBezTo>
                    <a:cubicBezTo>
                      <a:pt x="225" y="413"/>
                      <a:pt x="41" y="763"/>
                      <a:pt x="40" y="767"/>
                    </a:cubicBezTo>
                    <a:cubicBezTo>
                      <a:pt x="36" y="773"/>
                      <a:pt x="29" y="777"/>
                      <a:pt x="22" y="77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02" name="Google Shape;802;p30"/>
              <p:cNvSpPr/>
              <p:nvPr/>
            </p:nvSpPr>
            <p:spPr>
              <a:xfrm>
                <a:off x="2939534" y="3814595"/>
                <a:ext cx="1560170" cy="572799"/>
              </a:xfrm>
              <a:custGeom>
                <a:avLst/>
                <a:gdLst/>
                <a:ahLst/>
                <a:cxnLst/>
                <a:rect l="l" t="t" r="r" b="b"/>
                <a:pathLst>
                  <a:path w="2176" h="799" extrusionOk="0">
                    <a:moveTo>
                      <a:pt x="22" y="798"/>
                    </a:moveTo>
                    <a:cubicBezTo>
                      <a:pt x="14" y="798"/>
                      <a:pt x="6" y="793"/>
                      <a:pt x="3" y="785"/>
                    </a:cubicBezTo>
                    <a:cubicBezTo>
                      <a:pt x="0" y="775"/>
                      <a:pt x="5" y="764"/>
                      <a:pt x="15" y="761"/>
                    </a:cubicBezTo>
                    <a:lnTo>
                      <a:pt x="2147" y="4"/>
                    </a:lnTo>
                    <a:cubicBezTo>
                      <a:pt x="2157" y="0"/>
                      <a:pt x="2168" y="5"/>
                      <a:pt x="2172" y="15"/>
                    </a:cubicBezTo>
                    <a:cubicBezTo>
                      <a:pt x="2175" y="25"/>
                      <a:pt x="2170" y="37"/>
                      <a:pt x="2160" y="40"/>
                    </a:cubicBezTo>
                    <a:lnTo>
                      <a:pt x="28" y="797"/>
                    </a:lnTo>
                    <a:cubicBezTo>
                      <a:pt x="26" y="798"/>
                      <a:pt x="24" y="798"/>
                      <a:pt x="22" y="79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03" name="Google Shape;803;p30"/>
              <p:cNvSpPr/>
              <p:nvPr/>
            </p:nvSpPr>
            <p:spPr>
              <a:xfrm>
                <a:off x="2901558" y="3770290"/>
                <a:ext cx="1569671" cy="553813"/>
              </a:xfrm>
              <a:custGeom>
                <a:avLst/>
                <a:gdLst/>
                <a:ahLst/>
                <a:cxnLst/>
                <a:rect l="l" t="t" r="r" b="b"/>
                <a:pathLst>
                  <a:path w="2188" h="771" extrusionOk="0">
                    <a:moveTo>
                      <a:pt x="23" y="770"/>
                    </a:moveTo>
                    <a:cubicBezTo>
                      <a:pt x="16" y="770"/>
                      <a:pt x="10" y="767"/>
                      <a:pt x="6" y="761"/>
                    </a:cubicBezTo>
                    <a:cubicBezTo>
                      <a:pt x="0" y="752"/>
                      <a:pt x="3" y="740"/>
                      <a:pt x="12" y="734"/>
                    </a:cubicBezTo>
                    <a:cubicBezTo>
                      <a:pt x="18" y="731"/>
                      <a:pt x="585" y="367"/>
                      <a:pt x="903" y="256"/>
                    </a:cubicBezTo>
                    <a:cubicBezTo>
                      <a:pt x="1221" y="146"/>
                      <a:pt x="2125" y="8"/>
                      <a:pt x="2163" y="2"/>
                    </a:cubicBezTo>
                    <a:cubicBezTo>
                      <a:pt x="2174" y="0"/>
                      <a:pt x="2184" y="7"/>
                      <a:pt x="2186" y="18"/>
                    </a:cubicBezTo>
                    <a:cubicBezTo>
                      <a:pt x="2187" y="28"/>
                      <a:pt x="2180" y="38"/>
                      <a:pt x="2169" y="40"/>
                    </a:cubicBezTo>
                    <a:cubicBezTo>
                      <a:pt x="2160" y="41"/>
                      <a:pt x="1230" y="183"/>
                      <a:pt x="916" y="293"/>
                    </a:cubicBezTo>
                    <a:cubicBezTo>
                      <a:pt x="602" y="402"/>
                      <a:pt x="39" y="763"/>
                      <a:pt x="33" y="767"/>
                    </a:cubicBezTo>
                    <a:cubicBezTo>
                      <a:pt x="30" y="769"/>
                      <a:pt x="26" y="770"/>
                      <a:pt x="23" y="77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04" name="Google Shape;804;p30"/>
              <p:cNvSpPr/>
              <p:nvPr/>
            </p:nvSpPr>
            <p:spPr>
              <a:xfrm>
                <a:off x="1600888" y="2156319"/>
                <a:ext cx="1253202" cy="2095000"/>
              </a:xfrm>
              <a:custGeom>
                <a:avLst/>
                <a:gdLst/>
                <a:ahLst/>
                <a:cxnLst/>
                <a:rect l="l" t="t" r="r" b="b"/>
                <a:pathLst>
                  <a:path w="1745" h="2921" extrusionOk="0">
                    <a:moveTo>
                      <a:pt x="1724" y="2920"/>
                    </a:moveTo>
                    <a:cubicBezTo>
                      <a:pt x="1714" y="2920"/>
                      <a:pt x="1706" y="2913"/>
                      <a:pt x="1705" y="2903"/>
                    </a:cubicBezTo>
                    <a:cubicBezTo>
                      <a:pt x="1704" y="2899"/>
                      <a:pt x="1639" y="2445"/>
                      <a:pt x="1402" y="2235"/>
                    </a:cubicBezTo>
                    <a:cubicBezTo>
                      <a:pt x="1158" y="2020"/>
                      <a:pt x="487" y="1390"/>
                      <a:pt x="481" y="1384"/>
                    </a:cubicBezTo>
                    <a:cubicBezTo>
                      <a:pt x="478" y="1382"/>
                      <a:pt x="477" y="1379"/>
                      <a:pt x="476" y="1376"/>
                    </a:cubicBezTo>
                    <a:lnTo>
                      <a:pt x="3" y="28"/>
                    </a:lnTo>
                    <a:cubicBezTo>
                      <a:pt x="0" y="18"/>
                      <a:pt x="5" y="7"/>
                      <a:pt x="15" y="3"/>
                    </a:cubicBezTo>
                    <a:cubicBezTo>
                      <a:pt x="25" y="0"/>
                      <a:pt x="36" y="5"/>
                      <a:pt x="40" y="15"/>
                    </a:cubicBezTo>
                    <a:lnTo>
                      <a:pt x="511" y="1359"/>
                    </a:lnTo>
                    <a:cubicBezTo>
                      <a:pt x="563" y="1408"/>
                      <a:pt x="1193" y="1999"/>
                      <a:pt x="1427" y="2206"/>
                    </a:cubicBezTo>
                    <a:cubicBezTo>
                      <a:pt x="1676" y="2425"/>
                      <a:pt x="1740" y="2879"/>
                      <a:pt x="1743" y="2898"/>
                    </a:cubicBezTo>
                    <a:cubicBezTo>
                      <a:pt x="1744" y="2909"/>
                      <a:pt x="1737" y="2918"/>
                      <a:pt x="1726" y="2920"/>
                    </a:cubicBezTo>
                    <a:cubicBezTo>
                      <a:pt x="1725" y="2920"/>
                      <a:pt x="1725" y="2920"/>
                      <a:pt x="1724" y="29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05" name="Google Shape;805;p30"/>
              <p:cNvSpPr/>
              <p:nvPr/>
            </p:nvSpPr>
            <p:spPr>
              <a:xfrm>
                <a:off x="1509112" y="2165814"/>
                <a:ext cx="1237378" cy="2069687"/>
              </a:xfrm>
              <a:custGeom>
                <a:avLst/>
                <a:gdLst/>
                <a:ahLst/>
                <a:cxnLst/>
                <a:rect l="l" t="t" r="r" b="b"/>
                <a:pathLst>
                  <a:path w="1726" h="2882" extrusionOk="0">
                    <a:moveTo>
                      <a:pt x="1703" y="2881"/>
                    </a:moveTo>
                    <a:cubicBezTo>
                      <a:pt x="1696" y="2881"/>
                      <a:pt x="1688" y="2876"/>
                      <a:pt x="1685" y="2868"/>
                    </a:cubicBezTo>
                    <a:cubicBezTo>
                      <a:pt x="1684" y="2864"/>
                      <a:pt x="1518" y="2457"/>
                      <a:pt x="1239" y="2178"/>
                    </a:cubicBezTo>
                    <a:cubicBezTo>
                      <a:pt x="957" y="1897"/>
                      <a:pt x="476" y="1368"/>
                      <a:pt x="471" y="1363"/>
                    </a:cubicBezTo>
                    <a:cubicBezTo>
                      <a:pt x="469" y="1361"/>
                      <a:pt x="468" y="1359"/>
                      <a:pt x="467" y="1356"/>
                    </a:cubicBezTo>
                    <a:lnTo>
                      <a:pt x="3" y="28"/>
                    </a:lnTo>
                    <a:cubicBezTo>
                      <a:pt x="0" y="18"/>
                      <a:pt x="5" y="7"/>
                      <a:pt x="15" y="4"/>
                    </a:cubicBezTo>
                    <a:cubicBezTo>
                      <a:pt x="25" y="0"/>
                      <a:pt x="36" y="6"/>
                      <a:pt x="40" y="16"/>
                    </a:cubicBezTo>
                    <a:lnTo>
                      <a:pt x="502" y="1340"/>
                    </a:lnTo>
                    <a:cubicBezTo>
                      <a:pt x="541" y="1382"/>
                      <a:pt x="996" y="1881"/>
                      <a:pt x="1266" y="2151"/>
                    </a:cubicBezTo>
                    <a:cubicBezTo>
                      <a:pt x="1551" y="2435"/>
                      <a:pt x="1719" y="2850"/>
                      <a:pt x="1721" y="2854"/>
                    </a:cubicBezTo>
                    <a:cubicBezTo>
                      <a:pt x="1725" y="2864"/>
                      <a:pt x="1720" y="2875"/>
                      <a:pt x="1710" y="2879"/>
                    </a:cubicBezTo>
                    <a:cubicBezTo>
                      <a:pt x="1708" y="2880"/>
                      <a:pt x="1706" y="2881"/>
                      <a:pt x="1703" y="288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806" name="Google Shape;806;p30"/>
            <p:cNvGrpSpPr/>
            <p:nvPr/>
          </p:nvGrpSpPr>
          <p:grpSpPr>
            <a:xfrm>
              <a:off x="5575149" y="1168371"/>
              <a:ext cx="1344455" cy="1742160"/>
              <a:chOff x="5575271" y="1168400"/>
              <a:chExt cx="2027224" cy="2626900"/>
            </a:xfrm>
          </p:grpSpPr>
          <p:sp>
            <p:nvSpPr>
              <p:cNvPr id="807" name="Google Shape;807;p30"/>
              <p:cNvSpPr/>
              <p:nvPr/>
            </p:nvSpPr>
            <p:spPr>
              <a:xfrm>
                <a:off x="5830001" y="1168400"/>
                <a:ext cx="1772494" cy="2181125"/>
              </a:xfrm>
              <a:custGeom>
                <a:avLst/>
                <a:gdLst/>
                <a:ahLst/>
                <a:cxnLst/>
                <a:rect l="l" t="t" r="r" b="b"/>
                <a:pathLst>
                  <a:path w="1472" h="1813" extrusionOk="0">
                    <a:moveTo>
                      <a:pt x="484" y="1392"/>
                    </a:moveTo>
                    <a:lnTo>
                      <a:pt x="484" y="1392"/>
                    </a:lnTo>
                    <a:cubicBezTo>
                      <a:pt x="539" y="1428"/>
                      <a:pt x="693" y="1542"/>
                      <a:pt x="760" y="1759"/>
                    </a:cubicBezTo>
                    <a:lnTo>
                      <a:pt x="760" y="1759"/>
                    </a:lnTo>
                    <a:cubicBezTo>
                      <a:pt x="760" y="1759"/>
                      <a:pt x="865" y="1812"/>
                      <a:pt x="1068" y="1749"/>
                    </a:cubicBezTo>
                    <a:lnTo>
                      <a:pt x="1068" y="1749"/>
                    </a:lnTo>
                    <a:cubicBezTo>
                      <a:pt x="1271" y="1685"/>
                      <a:pt x="1330" y="1578"/>
                      <a:pt x="1330" y="1578"/>
                    </a:cubicBezTo>
                    <a:lnTo>
                      <a:pt x="1330" y="1578"/>
                    </a:lnTo>
                    <a:cubicBezTo>
                      <a:pt x="1248" y="1314"/>
                      <a:pt x="1359" y="1099"/>
                      <a:pt x="1359" y="1099"/>
                    </a:cubicBezTo>
                    <a:lnTo>
                      <a:pt x="1359" y="1099"/>
                    </a:lnTo>
                    <a:lnTo>
                      <a:pt x="1359" y="1099"/>
                    </a:lnTo>
                    <a:cubicBezTo>
                      <a:pt x="1445" y="941"/>
                      <a:pt x="1471" y="749"/>
                      <a:pt x="1413" y="561"/>
                    </a:cubicBezTo>
                    <a:lnTo>
                      <a:pt x="1413" y="561"/>
                    </a:lnTo>
                    <a:cubicBezTo>
                      <a:pt x="1300" y="200"/>
                      <a:pt x="918" y="0"/>
                      <a:pt x="559" y="113"/>
                    </a:cubicBezTo>
                    <a:lnTo>
                      <a:pt x="559" y="113"/>
                    </a:lnTo>
                    <a:cubicBezTo>
                      <a:pt x="200" y="225"/>
                      <a:pt x="0" y="610"/>
                      <a:pt x="112" y="971"/>
                    </a:cubicBezTo>
                    <a:lnTo>
                      <a:pt x="112" y="971"/>
                    </a:lnTo>
                    <a:cubicBezTo>
                      <a:pt x="174" y="1167"/>
                      <a:pt x="312" y="1315"/>
                      <a:pt x="484" y="1392"/>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08" name="Google Shape;808;p30"/>
              <p:cNvSpPr/>
              <p:nvPr/>
            </p:nvSpPr>
            <p:spPr>
              <a:xfrm>
                <a:off x="6673794" y="3036421"/>
                <a:ext cx="923393" cy="758879"/>
              </a:xfrm>
              <a:custGeom>
                <a:avLst/>
                <a:gdLst/>
                <a:ahLst/>
                <a:cxnLst/>
                <a:rect l="l" t="t" r="r" b="b"/>
                <a:pathLst>
                  <a:path w="768" h="632" extrusionOk="0">
                    <a:moveTo>
                      <a:pt x="87" y="468"/>
                    </a:moveTo>
                    <a:lnTo>
                      <a:pt x="87" y="468"/>
                    </a:lnTo>
                    <a:cubicBezTo>
                      <a:pt x="91" y="502"/>
                      <a:pt x="122" y="528"/>
                      <a:pt x="156" y="528"/>
                    </a:cubicBezTo>
                    <a:lnTo>
                      <a:pt x="201" y="529"/>
                    </a:lnTo>
                    <a:lnTo>
                      <a:pt x="201" y="529"/>
                    </a:lnTo>
                    <a:cubicBezTo>
                      <a:pt x="201" y="529"/>
                      <a:pt x="273" y="631"/>
                      <a:pt x="482" y="565"/>
                    </a:cubicBezTo>
                    <a:lnTo>
                      <a:pt x="482" y="565"/>
                    </a:lnTo>
                    <a:cubicBezTo>
                      <a:pt x="691" y="499"/>
                      <a:pt x="691" y="374"/>
                      <a:pt x="691" y="374"/>
                    </a:cubicBezTo>
                    <a:lnTo>
                      <a:pt x="728" y="347"/>
                    </a:lnTo>
                    <a:lnTo>
                      <a:pt x="728" y="347"/>
                    </a:lnTo>
                    <a:cubicBezTo>
                      <a:pt x="755" y="327"/>
                      <a:pt x="767" y="289"/>
                      <a:pt x="751" y="259"/>
                    </a:cubicBezTo>
                    <a:lnTo>
                      <a:pt x="751" y="259"/>
                    </a:lnTo>
                    <a:cubicBezTo>
                      <a:pt x="739" y="238"/>
                      <a:pt x="720" y="231"/>
                      <a:pt x="720" y="231"/>
                    </a:cubicBezTo>
                    <a:lnTo>
                      <a:pt x="679" y="99"/>
                    </a:lnTo>
                    <a:lnTo>
                      <a:pt x="679" y="99"/>
                    </a:lnTo>
                    <a:cubicBezTo>
                      <a:pt x="680" y="0"/>
                      <a:pt x="629" y="26"/>
                      <a:pt x="629" y="26"/>
                    </a:cubicBezTo>
                    <a:lnTo>
                      <a:pt x="629" y="26"/>
                    </a:lnTo>
                    <a:cubicBezTo>
                      <a:pt x="629" y="26"/>
                      <a:pt x="570" y="133"/>
                      <a:pt x="367" y="197"/>
                    </a:cubicBezTo>
                    <a:lnTo>
                      <a:pt x="367" y="197"/>
                    </a:lnTo>
                    <a:cubicBezTo>
                      <a:pt x="164" y="260"/>
                      <a:pt x="59" y="207"/>
                      <a:pt x="59" y="207"/>
                    </a:cubicBezTo>
                    <a:lnTo>
                      <a:pt x="55" y="208"/>
                    </a:lnTo>
                    <a:lnTo>
                      <a:pt x="55" y="208"/>
                    </a:lnTo>
                    <a:cubicBezTo>
                      <a:pt x="55" y="208"/>
                      <a:pt x="0" y="215"/>
                      <a:pt x="56" y="296"/>
                    </a:cubicBezTo>
                    <a:lnTo>
                      <a:pt x="97" y="427"/>
                    </a:lnTo>
                    <a:lnTo>
                      <a:pt x="97" y="427"/>
                    </a:lnTo>
                    <a:cubicBezTo>
                      <a:pt x="97" y="427"/>
                      <a:pt x="85" y="443"/>
                      <a:pt x="87" y="468"/>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09" name="Google Shape;809;p30"/>
              <p:cNvSpPr/>
              <p:nvPr/>
            </p:nvSpPr>
            <p:spPr>
              <a:xfrm>
                <a:off x="6710941" y="3137250"/>
                <a:ext cx="806645" cy="270649"/>
              </a:xfrm>
              <a:custGeom>
                <a:avLst/>
                <a:gdLst/>
                <a:ahLst/>
                <a:cxnLst/>
                <a:rect l="l" t="t" r="r" b="b"/>
                <a:pathLst>
                  <a:path w="670" h="224" extrusionOk="0">
                    <a:moveTo>
                      <a:pt x="99" y="223"/>
                    </a:moveTo>
                    <a:lnTo>
                      <a:pt x="99" y="223"/>
                    </a:lnTo>
                    <a:cubicBezTo>
                      <a:pt x="71" y="223"/>
                      <a:pt x="44" y="222"/>
                      <a:pt x="17" y="220"/>
                    </a:cubicBezTo>
                    <a:lnTo>
                      <a:pt x="17" y="220"/>
                    </a:lnTo>
                    <a:cubicBezTo>
                      <a:pt x="7" y="219"/>
                      <a:pt x="0" y="210"/>
                      <a:pt x="1" y="201"/>
                    </a:cubicBezTo>
                    <a:lnTo>
                      <a:pt x="1" y="201"/>
                    </a:lnTo>
                    <a:cubicBezTo>
                      <a:pt x="1" y="191"/>
                      <a:pt x="11" y="184"/>
                      <a:pt x="19" y="185"/>
                    </a:cubicBezTo>
                    <a:lnTo>
                      <a:pt x="19" y="185"/>
                    </a:lnTo>
                    <a:cubicBezTo>
                      <a:pt x="182" y="199"/>
                      <a:pt x="346" y="170"/>
                      <a:pt x="494" y="103"/>
                    </a:cubicBezTo>
                    <a:lnTo>
                      <a:pt x="494" y="103"/>
                    </a:lnTo>
                    <a:cubicBezTo>
                      <a:pt x="561" y="74"/>
                      <a:pt x="605" y="44"/>
                      <a:pt x="636" y="7"/>
                    </a:cubicBezTo>
                    <a:lnTo>
                      <a:pt x="636" y="7"/>
                    </a:lnTo>
                    <a:cubicBezTo>
                      <a:pt x="642" y="0"/>
                      <a:pt x="652" y="0"/>
                      <a:pt x="660" y="6"/>
                    </a:cubicBezTo>
                    <a:lnTo>
                      <a:pt x="660" y="6"/>
                    </a:lnTo>
                    <a:cubicBezTo>
                      <a:pt x="668" y="12"/>
                      <a:pt x="669" y="24"/>
                      <a:pt x="662" y="31"/>
                    </a:cubicBezTo>
                    <a:lnTo>
                      <a:pt x="662" y="31"/>
                    </a:lnTo>
                    <a:cubicBezTo>
                      <a:pt x="617" y="83"/>
                      <a:pt x="556" y="114"/>
                      <a:pt x="508" y="136"/>
                    </a:cubicBezTo>
                    <a:lnTo>
                      <a:pt x="508" y="136"/>
                    </a:lnTo>
                    <a:cubicBezTo>
                      <a:pt x="379" y="193"/>
                      <a:pt x="240" y="223"/>
                      <a:pt x="99" y="22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0" name="Google Shape;810;p30"/>
              <p:cNvSpPr/>
              <p:nvPr/>
            </p:nvSpPr>
            <p:spPr>
              <a:xfrm>
                <a:off x="6769318" y="3301765"/>
                <a:ext cx="796029" cy="260035"/>
              </a:xfrm>
              <a:custGeom>
                <a:avLst/>
                <a:gdLst/>
                <a:ahLst/>
                <a:cxnLst/>
                <a:rect l="l" t="t" r="r" b="b"/>
                <a:pathLst>
                  <a:path w="663" h="216" extrusionOk="0">
                    <a:moveTo>
                      <a:pt x="87" y="215"/>
                    </a:moveTo>
                    <a:lnTo>
                      <a:pt x="87" y="215"/>
                    </a:lnTo>
                    <a:cubicBezTo>
                      <a:pt x="63" y="215"/>
                      <a:pt x="40" y="215"/>
                      <a:pt x="16" y="213"/>
                    </a:cubicBezTo>
                    <a:lnTo>
                      <a:pt x="16" y="213"/>
                    </a:lnTo>
                    <a:cubicBezTo>
                      <a:pt x="7" y="212"/>
                      <a:pt x="0" y="204"/>
                      <a:pt x="1" y="194"/>
                    </a:cubicBezTo>
                    <a:lnTo>
                      <a:pt x="1" y="194"/>
                    </a:lnTo>
                    <a:cubicBezTo>
                      <a:pt x="1" y="184"/>
                      <a:pt x="10" y="177"/>
                      <a:pt x="19" y="178"/>
                    </a:cubicBezTo>
                    <a:lnTo>
                      <a:pt x="19" y="178"/>
                    </a:lnTo>
                    <a:cubicBezTo>
                      <a:pt x="234" y="194"/>
                      <a:pt x="456" y="130"/>
                      <a:pt x="631" y="6"/>
                    </a:cubicBezTo>
                    <a:lnTo>
                      <a:pt x="631" y="6"/>
                    </a:lnTo>
                    <a:cubicBezTo>
                      <a:pt x="639" y="0"/>
                      <a:pt x="650" y="2"/>
                      <a:pt x="656" y="10"/>
                    </a:cubicBezTo>
                    <a:lnTo>
                      <a:pt x="656" y="10"/>
                    </a:lnTo>
                    <a:cubicBezTo>
                      <a:pt x="662" y="18"/>
                      <a:pt x="660" y="29"/>
                      <a:pt x="652" y="34"/>
                    </a:cubicBezTo>
                    <a:lnTo>
                      <a:pt x="652" y="34"/>
                    </a:lnTo>
                    <a:cubicBezTo>
                      <a:pt x="486" y="153"/>
                      <a:pt x="288" y="215"/>
                      <a:pt x="87" y="21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1" name="Google Shape;811;p30"/>
              <p:cNvSpPr/>
              <p:nvPr/>
            </p:nvSpPr>
            <p:spPr>
              <a:xfrm>
                <a:off x="6880760" y="3466276"/>
                <a:ext cx="642128" cy="222889"/>
              </a:xfrm>
              <a:custGeom>
                <a:avLst/>
                <a:gdLst/>
                <a:ahLst/>
                <a:cxnLst/>
                <a:rect l="l" t="t" r="r" b="b"/>
                <a:pathLst>
                  <a:path w="533" h="186" extrusionOk="0">
                    <a:moveTo>
                      <a:pt x="19" y="185"/>
                    </a:moveTo>
                    <a:lnTo>
                      <a:pt x="19" y="185"/>
                    </a:lnTo>
                    <a:cubicBezTo>
                      <a:pt x="9" y="185"/>
                      <a:pt x="2" y="177"/>
                      <a:pt x="1" y="169"/>
                    </a:cubicBezTo>
                    <a:lnTo>
                      <a:pt x="1" y="169"/>
                    </a:lnTo>
                    <a:cubicBezTo>
                      <a:pt x="0" y="159"/>
                      <a:pt x="6" y="150"/>
                      <a:pt x="16" y="150"/>
                    </a:cubicBezTo>
                    <a:lnTo>
                      <a:pt x="16" y="150"/>
                    </a:lnTo>
                    <a:cubicBezTo>
                      <a:pt x="186" y="135"/>
                      <a:pt x="354" y="85"/>
                      <a:pt x="504" y="4"/>
                    </a:cubicBezTo>
                    <a:lnTo>
                      <a:pt x="504" y="4"/>
                    </a:lnTo>
                    <a:cubicBezTo>
                      <a:pt x="511" y="0"/>
                      <a:pt x="523" y="3"/>
                      <a:pt x="527" y="11"/>
                    </a:cubicBezTo>
                    <a:lnTo>
                      <a:pt x="527" y="11"/>
                    </a:lnTo>
                    <a:cubicBezTo>
                      <a:pt x="532" y="20"/>
                      <a:pt x="528" y="30"/>
                      <a:pt x="520" y="36"/>
                    </a:cubicBezTo>
                    <a:lnTo>
                      <a:pt x="520" y="36"/>
                    </a:lnTo>
                    <a:cubicBezTo>
                      <a:pt x="365" y="118"/>
                      <a:pt x="193" y="169"/>
                      <a:pt x="20" y="185"/>
                    </a:cubicBezTo>
                    <a:lnTo>
                      <a:pt x="20" y="185"/>
                    </a:lnTo>
                    <a:lnTo>
                      <a:pt x="19" y="185"/>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2" name="Google Shape;812;p30"/>
              <p:cNvSpPr/>
              <p:nvPr/>
            </p:nvSpPr>
            <p:spPr>
              <a:xfrm>
                <a:off x="7220400" y="2229775"/>
                <a:ext cx="84910" cy="987081"/>
              </a:xfrm>
              <a:custGeom>
                <a:avLst/>
                <a:gdLst/>
                <a:ahLst/>
                <a:cxnLst/>
                <a:rect l="l" t="t" r="r" b="b"/>
                <a:pathLst>
                  <a:path w="69" h="820" extrusionOk="0">
                    <a:moveTo>
                      <a:pt x="51" y="819"/>
                    </a:moveTo>
                    <a:lnTo>
                      <a:pt x="51" y="819"/>
                    </a:lnTo>
                    <a:cubicBezTo>
                      <a:pt x="41" y="819"/>
                      <a:pt x="34" y="811"/>
                      <a:pt x="33" y="801"/>
                    </a:cubicBezTo>
                    <a:lnTo>
                      <a:pt x="0" y="19"/>
                    </a:lnTo>
                    <a:lnTo>
                      <a:pt x="0" y="19"/>
                    </a:lnTo>
                    <a:cubicBezTo>
                      <a:pt x="0" y="9"/>
                      <a:pt x="8" y="2"/>
                      <a:pt x="17" y="1"/>
                    </a:cubicBezTo>
                    <a:lnTo>
                      <a:pt x="17" y="1"/>
                    </a:lnTo>
                    <a:cubicBezTo>
                      <a:pt x="27" y="0"/>
                      <a:pt x="35" y="9"/>
                      <a:pt x="35" y="19"/>
                    </a:cubicBezTo>
                    <a:lnTo>
                      <a:pt x="68" y="801"/>
                    </a:lnTo>
                    <a:lnTo>
                      <a:pt x="68" y="801"/>
                    </a:lnTo>
                    <a:cubicBezTo>
                      <a:pt x="68" y="810"/>
                      <a:pt x="61" y="819"/>
                      <a:pt x="52" y="819"/>
                    </a:cubicBezTo>
                    <a:lnTo>
                      <a:pt x="52" y="819"/>
                    </a:lnTo>
                    <a:cubicBezTo>
                      <a:pt x="51" y="819"/>
                      <a:pt x="51" y="819"/>
                      <a:pt x="51" y="81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3" name="Google Shape;813;p30"/>
              <p:cNvSpPr/>
              <p:nvPr/>
            </p:nvSpPr>
            <p:spPr>
              <a:xfrm>
                <a:off x="6472133" y="2415514"/>
                <a:ext cx="504152" cy="907477"/>
              </a:xfrm>
              <a:custGeom>
                <a:avLst/>
                <a:gdLst/>
                <a:ahLst/>
                <a:cxnLst/>
                <a:rect l="l" t="t" r="r" b="b"/>
                <a:pathLst>
                  <a:path w="418" h="754" extrusionOk="0">
                    <a:moveTo>
                      <a:pt x="397" y="753"/>
                    </a:moveTo>
                    <a:lnTo>
                      <a:pt x="397" y="753"/>
                    </a:lnTo>
                    <a:cubicBezTo>
                      <a:pt x="389" y="753"/>
                      <a:pt x="383" y="748"/>
                      <a:pt x="381" y="742"/>
                    </a:cubicBezTo>
                    <a:lnTo>
                      <a:pt x="381" y="742"/>
                    </a:lnTo>
                    <a:cubicBezTo>
                      <a:pt x="266" y="500"/>
                      <a:pt x="140" y="259"/>
                      <a:pt x="5" y="29"/>
                    </a:cubicBezTo>
                    <a:lnTo>
                      <a:pt x="5" y="29"/>
                    </a:lnTo>
                    <a:cubicBezTo>
                      <a:pt x="0" y="20"/>
                      <a:pt x="2" y="10"/>
                      <a:pt x="10" y="5"/>
                    </a:cubicBezTo>
                    <a:lnTo>
                      <a:pt x="10" y="5"/>
                    </a:lnTo>
                    <a:cubicBezTo>
                      <a:pt x="19" y="0"/>
                      <a:pt x="30" y="3"/>
                      <a:pt x="34" y="11"/>
                    </a:cubicBezTo>
                    <a:lnTo>
                      <a:pt x="34" y="11"/>
                    </a:lnTo>
                    <a:cubicBezTo>
                      <a:pt x="171" y="243"/>
                      <a:pt x="298" y="483"/>
                      <a:pt x="412" y="727"/>
                    </a:cubicBezTo>
                    <a:lnTo>
                      <a:pt x="412" y="727"/>
                    </a:lnTo>
                    <a:cubicBezTo>
                      <a:pt x="417" y="735"/>
                      <a:pt x="412" y="746"/>
                      <a:pt x="404" y="750"/>
                    </a:cubicBezTo>
                    <a:lnTo>
                      <a:pt x="404" y="750"/>
                    </a:lnTo>
                    <a:cubicBezTo>
                      <a:pt x="401" y="751"/>
                      <a:pt x="399" y="753"/>
                      <a:pt x="397" y="75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4" name="Google Shape;814;p30"/>
              <p:cNvSpPr/>
              <p:nvPr/>
            </p:nvSpPr>
            <p:spPr>
              <a:xfrm>
                <a:off x="5575271" y="1316993"/>
                <a:ext cx="451083" cy="286572"/>
              </a:xfrm>
              <a:custGeom>
                <a:avLst/>
                <a:gdLst/>
                <a:ahLst/>
                <a:cxnLst/>
                <a:rect l="l" t="t" r="r" b="b"/>
                <a:pathLst>
                  <a:path w="375" h="239" extrusionOk="0">
                    <a:moveTo>
                      <a:pt x="354" y="238"/>
                    </a:moveTo>
                    <a:lnTo>
                      <a:pt x="354" y="238"/>
                    </a:lnTo>
                    <a:cubicBezTo>
                      <a:pt x="351" y="238"/>
                      <a:pt x="348" y="237"/>
                      <a:pt x="344" y="237"/>
                    </a:cubicBezTo>
                    <a:lnTo>
                      <a:pt x="12" y="34"/>
                    </a:lnTo>
                    <a:lnTo>
                      <a:pt x="12" y="34"/>
                    </a:lnTo>
                    <a:cubicBezTo>
                      <a:pt x="4" y="29"/>
                      <a:pt x="0" y="18"/>
                      <a:pt x="5" y="10"/>
                    </a:cubicBezTo>
                    <a:lnTo>
                      <a:pt x="5" y="10"/>
                    </a:lnTo>
                    <a:cubicBezTo>
                      <a:pt x="12" y="2"/>
                      <a:pt x="22" y="0"/>
                      <a:pt x="31" y="5"/>
                    </a:cubicBezTo>
                    <a:lnTo>
                      <a:pt x="362" y="206"/>
                    </a:lnTo>
                    <a:lnTo>
                      <a:pt x="362" y="206"/>
                    </a:lnTo>
                    <a:cubicBezTo>
                      <a:pt x="370" y="211"/>
                      <a:pt x="374" y="222"/>
                      <a:pt x="369" y="230"/>
                    </a:cubicBezTo>
                    <a:lnTo>
                      <a:pt x="369" y="230"/>
                    </a:lnTo>
                    <a:cubicBezTo>
                      <a:pt x="366" y="236"/>
                      <a:pt x="359" y="238"/>
                      <a:pt x="354" y="23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5" name="Google Shape;815;p30"/>
              <p:cNvSpPr/>
              <p:nvPr/>
            </p:nvSpPr>
            <p:spPr>
              <a:xfrm>
                <a:off x="5867150" y="1216160"/>
                <a:ext cx="238807" cy="265344"/>
              </a:xfrm>
              <a:custGeom>
                <a:avLst/>
                <a:gdLst/>
                <a:ahLst/>
                <a:cxnLst/>
                <a:rect l="l" t="t" r="r" b="b"/>
                <a:pathLst>
                  <a:path w="198" h="222" extrusionOk="0">
                    <a:moveTo>
                      <a:pt x="177" y="221"/>
                    </a:moveTo>
                    <a:lnTo>
                      <a:pt x="177" y="221"/>
                    </a:lnTo>
                    <a:cubicBezTo>
                      <a:pt x="173" y="221"/>
                      <a:pt x="168" y="219"/>
                      <a:pt x="165" y="215"/>
                    </a:cubicBezTo>
                    <a:lnTo>
                      <a:pt x="6" y="30"/>
                    </a:lnTo>
                    <a:lnTo>
                      <a:pt x="6" y="30"/>
                    </a:lnTo>
                    <a:cubicBezTo>
                      <a:pt x="0" y="23"/>
                      <a:pt x="1" y="12"/>
                      <a:pt x="8" y="7"/>
                    </a:cubicBezTo>
                    <a:lnTo>
                      <a:pt x="8" y="7"/>
                    </a:lnTo>
                    <a:cubicBezTo>
                      <a:pt x="15" y="0"/>
                      <a:pt x="27" y="1"/>
                      <a:pt x="33" y="8"/>
                    </a:cubicBezTo>
                    <a:lnTo>
                      <a:pt x="191" y="193"/>
                    </a:lnTo>
                    <a:lnTo>
                      <a:pt x="191" y="193"/>
                    </a:lnTo>
                    <a:cubicBezTo>
                      <a:pt x="197" y="200"/>
                      <a:pt x="196" y="211"/>
                      <a:pt x="189" y="217"/>
                    </a:cubicBezTo>
                    <a:lnTo>
                      <a:pt x="189" y="217"/>
                    </a:lnTo>
                    <a:cubicBezTo>
                      <a:pt x="185" y="220"/>
                      <a:pt x="181" y="221"/>
                      <a:pt x="177" y="22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6" name="Google Shape;816;p30"/>
              <p:cNvSpPr/>
              <p:nvPr/>
            </p:nvSpPr>
            <p:spPr>
              <a:xfrm>
                <a:off x="6127185" y="1194933"/>
                <a:ext cx="100829" cy="201661"/>
              </a:xfrm>
              <a:custGeom>
                <a:avLst/>
                <a:gdLst/>
                <a:ahLst/>
                <a:cxnLst/>
                <a:rect l="l" t="t" r="r" b="b"/>
                <a:pathLst>
                  <a:path w="84" h="167" extrusionOk="0">
                    <a:moveTo>
                      <a:pt x="64" y="166"/>
                    </a:moveTo>
                    <a:lnTo>
                      <a:pt x="64" y="166"/>
                    </a:lnTo>
                    <a:cubicBezTo>
                      <a:pt x="57" y="166"/>
                      <a:pt x="50" y="161"/>
                      <a:pt x="47" y="154"/>
                    </a:cubicBezTo>
                    <a:lnTo>
                      <a:pt x="3" y="25"/>
                    </a:lnTo>
                    <a:lnTo>
                      <a:pt x="3" y="25"/>
                    </a:lnTo>
                    <a:cubicBezTo>
                      <a:pt x="0" y="16"/>
                      <a:pt x="4" y="6"/>
                      <a:pt x="13" y="3"/>
                    </a:cubicBezTo>
                    <a:lnTo>
                      <a:pt x="13" y="3"/>
                    </a:lnTo>
                    <a:cubicBezTo>
                      <a:pt x="23" y="0"/>
                      <a:pt x="32" y="4"/>
                      <a:pt x="36" y="14"/>
                    </a:cubicBezTo>
                    <a:lnTo>
                      <a:pt x="80" y="143"/>
                    </a:lnTo>
                    <a:lnTo>
                      <a:pt x="80" y="143"/>
                    </a:lnTo>
                    <a:cubicBezTo>
                      <a:pt x="83" y="151"/>
                      <a:pt x="79" y="161"/>
                      <a:pt x="69" y="165"/>
                    </a:cubicBezTo>
                    <a:lnTo>
                      <a:pt x="69" y="165"/>
                    </a:lnTo>
                    <a:cubicBezTo>
                      <a:pt x="68" y="165"/>
                      <a:pt x="66" y="166"/>
                      <a:pt x="64" y="16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7" name="Google Shape;817;p30"/>
              <p:cNvSpPr/>
              <p:nvPr/>
            </p:nvSpPr>
            <p:spPr>
              <a:xfrm>
                <a:off x="5665489" y="1608869"/>
                <a:ext cx="297184" cy="116751"/>
              </a:xfrm>
              <a:custGeom>
                <a:avLst/>
                <a:gdLst/>
                <a:ahLst/>
                <a:cxnLst/>
                <a:rect l="l" t="t" r="r" b="b"/>
                <a:pathLst>
                  <a:path w="249" h="96" extrusionOk="0">
                    <a:moveTo>
                      <a:pt x="229" y="95"/>
                    </a:moveTo>
                    <a:lnTo>
                      <a:pt x="229" y="95"/>
                    </a:lnTo>
                    <a:cubicBezTo>
                      <a:pt x="227" y="95"/>
                      <a:pt x="225" y="95"/>
                      <a:pt x="223" y="94"/>
                    </a:cubicBezTo>
                    <a:lnTo>
                      <a:pt x="14" y="37"/>
                    </a:lnTo>
                    <a:lnTo>
                      <a:pt x="14" y="37"/>
                    </a:lnTo>
                    <a:cubicBezTo>
                      <a:pt x="4" y="33"/>
                      <a:pt x="0" y="24"/>
                      <a:pt x="2" y="15"/>
                    </a:cubicBezTo>
                    <a:lnTo>
                      <a:pt x="2" y="15"/>
                    </a:lnTo>
                    <a:cubicBezTo>
                      <a:pt x="4" y="5"/>
                      <a:pt x="14" y="0"/>
                      <a:pt x="23" y="3"/>
                    </a:cubicBezTo>
                    <a:lnTo>
                      <a:pt x="233" y="61"/>
                    </a:lnTo>
                    <a:lnTo>
                      <a:pt x="233" y="61"/>
                    </a:lnTo>
                    <a:cubicBezTo>
                      <a:pt x="242" y="63"/>
                      <a:pt x="248" y="72"/>
                      <a:pt x="245" y="82"/>
                    </a:cubicBezTo>
                    <a:lnTo>
                      <a:pt x="245" y="82"/>
                    </a:lnTo>
                    <a:cubicBezTo>
                      <a:pt x="243" y="90"/>
                      <a:pt x="236" y="95"/>
                      <a:pt x="229" y="9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8" name="Google Shape;818;p30"/>
              <p:cNvSpPr/>
              <p:nvPr/>
            </p:nvSpPr>
            <p:spPr>
              <a:xfrm>
                <a:off x="5745091" y="1805225"/>
                <a:ext cx="169820" cy="53069"/>
              </a:xfrm>
              <a:custGeom>
                <a:avLst/>
                <a:gdLst/>
                <a:ahLst/>
                <a:cxnLst/>
                <a:rect l="l" t="t" r="r" b="b"/>
                <a:pathLst>
                  <a:path w="140" h="46" extrusionOk="0">
                    <a:moveTo>
                      <a:pt x="121" y="45"/>
                    </a:moveTo>
                    <a:lnTo>
                      <a:pt x="121" y="45"/>
                    </a:lnTo>
                    <a:cubicBezTo>
                      <a:pt x="120" y="45"/>
                      <a:pt x="120" y="45"/>
                      <a:pt x="120" y="45"/>
                    </a:cubicBezTo>
                    <a:lnTo>
                      <a:pt x="17" y="35"/>
                    </a:lnTo>
                    <a:lnTo>
                      <a:pt x="17" y="35"/>
                    </a:lnTo>
                    <a:cubicBezTo>
                      <a:pt x="7" y="34"/>
                      <a:pt x="0" y="26"/>
                      <a:pt x="1" y="16"/>
                    </a:cubicBezTo>
                    <a:lnTo>
                      <a:pt x="1" y="16"/>
                    </a:lnTo>
                    <a:cubicBezTo>
                      <a:pt x="1" y="6"/>
                      <a:pt x="10" y="0"/>
                      <a:pt x="19" y="0"/>
                    </a:cubicBezTo>
                    <a:lnTo>
                      <a:pt x="122" y="10"/>
                    </a:lnTo>
                    <a:lnTo>
                      <a:pt x="122" y="10"/>
                    </a:lnTo>
                    <a:cubicBezTo>
                      <a:pt x="132" y="11"/>
                      <a:pt x="139" y="20"/>
                      <a:pt x="138" y="29"/>
                    </a:cubicBezTo>
                    <a:lnTo>
                      <a:pt x="138" y="29"/>
                    </a:lnTo>
                    <a:cubicBezTo>
                      <a:pt x="137" y="39"/>
                      <a:pt x="129" y="45"/>
                      <a:pt x="121" y="4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19" name="Google Shape;819;p30"/>
              <p:cNvSpPr/>
              <p:nvPr/>
            </p:nvSpPr>
            <p:spPr>
              <a:xfrm>
                <a:off x="6275777" y="1725620"/>
                <a:ext cx="1140978" cy="992386"/>
              </a:xfrm>
              <a:custGeom>
                <a:avLst/>
                <a:gdLst/>
                <a:ahLst/>
                <a:cxnLst/>
                <a:rect l="l" t="t" r="r" b="b"/>
                <a:pathLst>
                  <a:path w="949" h="823" extrusionOk="0">
                    <a:moveTo>
                      <a:pt x="233" y="822"/>
                    </a:moveTo>
                    <a:lnTo>
                      <a:pt x="233" y="822"/>
                    </a:lnTo>
                    <a:cubicBezTo>
                      <a:pt x="130" y="822"/>
                      <a:pt x="34" y="757"/>
                      <a:pt x="3" y="666"/>
                    </a:cubicBezTo>
                    <a:lnTo>
                      <a:pt x="3" y="666"/>
                    </a:lnTo>
                    <a:cubicBezTo>
                      <a:pt x="0" y="658"/>
                      <a:pt x="6" y="647"/>
                      <a:pt x="15" y="643"/>
                    </a:cubicBezTo>
                    <a:lnTo>
                      <a:pt x="15" y="643"/>
                    </a:lnTo>
                    <a:cubicBezTo>
                      <a:pt x="24" y="641"/>
                      <a:pt x="34" y="646"/>
                      <a:pt x="37" y="655"/>
                    </a:cubicBezTo>
                    <a:lnTo>
                      <a:pt x="37" y="655"/>
                    </a:lnTo>
                    <a:cubicBezTo>
                      <a:pt x="64" y="736"/>
                      <a:pt x="153" y="793"/>
                      <a:pt x="245" y="787"/>
                    </a:cubicBezTo>
                    <a:lnTo>
                      <a:pt x="245" y="787"/>
                    </a:lnTo>
                    <a:cubicBezTo>
                      <a:pt x="332" y="781"/>
                      <a:pt x="413" y="727"/>
                      <a:pt x="462" y="642"/>
                    </a:cubicBezTo>
                    <a:lnTo>
                      <a:pt x="462" y="642"/>
                    </a:lnTo>
                    <a:cubicBezTo>
                      <a:pt x="475" y="617"/>
                      <a:pt x="487" y="590"/>
                      <a:pt x="494" y="561"/>
                    </a:cubicBezTo>
                    <a:lnTo>
                      <a:pt x="494" y="561"/>
                    </a:lnTo>
                    <a:cubicBezTo>
                      <a:pt x="492" y="559"/>
                      <a:pt x="490" y="558"/>
                      <a:pt x="488" y="556"/>
                    </a:cubicBezTo>
                    <a:lnTo>
                      <a:pt x="488" y="556"/>
                    </a:lnTo>
                    <a:cubicBezTo>
                      <a:pt x="361" y="448"/>
                      <a:pt x="279" y="291"/>
                      <a:pt x="265" y="123"/>
                    </a:cubicBezTo>
                    <a:lnTo>
                      <a:pt x="265" y="123"/>
                    </a:lnTo>
                    <a:cubicBezTo>
                      <a:pt x="260" y="56"/>
                      <a:pt x="282" y="29"/>
                      <a:pt x="304" y="17"/>
                    </a:cubicBezTo>
                    <a:lnTo>
                      <a:pt x="304" y="17"/>
                    </a:lnTo>
                    <a:cubicBezTo>
                      <a:pt x="334" y="0"/>
                      <a:pt x="369" y="10"/>
                      <a:pt x="391" y="28"/>
                    </a:cubicBezTo>
                    <a:lnTo>
                      <a:pt x="391" y="28"/>
                    </a:lnTo>
                    <a:cubicBezTo>
                      <a:pt x="413" y="45"/>
                      <a:pt x="427" y="69"/>
                      <a:pt x="440" y="93"/>
                    </a:cubicBezTo>
                    <a:lnTo>
                      <a:pt x="440" y="93"/>
                    </a:lnTo>
                    <a:cubicBezTo>
                      <a:pt x="494" y="195"/>
                      <a:pt x="526" y="283"/>
                      <a:pt x="538" y="368"/>
                    </a:cubicBezTo>
                    <a:lnTo>
                      <a:pt x="538" y="368"/>
                    </a:lnTo>
                    <a:cubicBezTo>
                      <a:pt x="548" y="431"/>
                      <a:pt x="546" y="492"/>
                      <a:pt x="534" y="547"/>
                    </a:cubicBezTo>
                    <a:lnTo>
                      <a:pt x="534" y="547"/>
                    </a:lnTo>
                    <a:cubicBezTo>
                      <a:pt x="580" y="582"/>
                      <a:pt x="625" y="603"/>
                      <a:pt x="669" y="613"/>
                    </a:cubicBezTo>
                    <a:lnTo>
                      <a:pt x="669" y="613"/>
                    </a:lnTo>
                    <a:cubicBezTo>
                      <a:pt x="730" y="626"/>
                      <a:pt x="793" y="615"/>
                      <a:pt x="838" y="583"/>
                    </a:cubicBezTo>
                    <a:lnTo>
                      <a:pt x="838" y="583"/>
                    </a:lnTo>
                    <a:cubicBezTo>
                      <a:pt x="885" y="548"/>
                      <a:pt x="910" y="487"/>
                      <a:pt x="897" y="434"/>
                    </a:cubicBezTo>
                    <a:lnTo>
                      <a:pt x="897" y="434"/>
                    </a:lnTo>
                    <a:cubicBezTo>
                      <a:pt x="895" y="425"/>
                      <a:pt x="902" y="415"/>
                      <a:pt x="911" y="413"/>
                    </a:cubicBezTo>
                    <a:lnTo>
                      <a:pt x="911" y="413"/>
                    </a:lnTo>
                    <a:cubicBezTo>
                      <a:pt x="921" y="411"/>
                      <a:pt x="930" y="417"/>
                      <a:pt x="931" y="426"/>
                    </a:cubicBezTo>
                    <a:lnTo>
                      <a:pt x="931" y="426"/>
                    </a:lnTo>
                    <a:cubicBezTo>
                      <a:pt x="948" y="493"/>
                      <a:pt x="917" y="568"/>
                      <a:pt x="857" y="612"/>
                    </a:cubicBezTo>
                    <a:lnTo>
                      <a:pt x="857" y="612"/>
                    </a:lnTo>
                    <a:cubicBezTo>
                      <a:pt x="804" y="649"/>
                      <a:pt x="734" y="663"/>
                      <a:pt x="661" y="647"/>
                    </a:cubicBezTo>
                    <a:lnTo>
                      <a:pt x="661" y="647"/>
                    </a:lnTo>
                    <a:cubicBezTo>
                      <a:pt x="616" y="638"/>
                      <a:pt x="570" y="616"/>
                      <a:pt x="525" y="583"/>
                    </a:cubicBezTo>
                    <a:lnTo>
                      <a:pt x="525" y="583"/>
                    </a:lnTo>
                    <a:cubicBezTo>
                      <a:pt x="517" y="611"/>
                      <a:pt x="505" y="636"/>
                      <a:pt x="491" y="660"/>
                    </a:cubicBezTo>
                    <a:lnTo>
                      <a:pt x="491" y="660"/>
                    </a:lnTo>
                    <a:cubicBezTo>
                      <a:pt x="439" y="754"/>
                      <a:pt x="345" y="815"/>
                      <a:pt x="247" y="821"/>
                    </a:cubicBezTo>
                    <a:lnTo>
                      <a:pt x="247" y="821"/>
                    </a:lnTo>
                    <a:cubicBezTo>
                      <a:pt x="242" y="822"/>
                      <a:pt x="237" y="822"/>
                      <a:pt x="233" y="822"/>
                    </a:cubicBezTo>
                    <a:close/>
                    <a:moveTo>
                      <a:pt x="337" y="44"/>
                    </a:moveTo>
                    <a:lnTo>
                      <a:pt x="337" y="44"/>
                    </a:lnTo>
                    <a:cubicBezTo>
                      <a:pt x="332" y="44"/>
                      <a:pt x="326" y="45"/>
                      <a:pt x="321" y="48"/>
                    </a:cubicBezTo>
                    <a:lnTo>
                      <a:pt x="321" y="48"/>
                    </a:lnTo>
                    <a:cubicBezTo>
                      <a:pt x="299" y="59"/>
                      <a:pt x="298" y="94"/>
                      <a:pt x="299" y="122"/>
                    </a:cubicBezTo>
                    <a:lnTo>
                      <a:pt x="299" y="122"/>
                    </a:lnTo>
                    <a:cubicBezTo>
                      <a:pt x="313" y="275"/>
                      <a:pt x="387" y="421"/>
                      <a:pt x="503" y="523"/>
                    </a:cubicBezTo>
                    <a:lnTo>
                      <a:pt x="503" y="523"/>
                    </a:lnTo>
                    <a:cubicBezTo>
                      <a:pt x="511" y="475"/>
                      <a:pt x="512" y="425"/>
                      <a:pt x="504" y="374"/>
                    </a:cubicBezTo>
                    <a:lnTo>
                      <a:pt x="504" y="374"/>
                    </a:lnTo>
                    <a:cubicBezTo>
                      <a:pt x="492" y="292"/>
                      <a:pt x="462" y="208"/>
                      <a:pt x="409" y="108"/>
                    </a:cubicBezTo>
                    <a:lnTo>
                      <a:pt x="409" y="108"/>
                    </a:lnTo>
                    <a:cubicBezTo>
                      <a:pt x="398" y="88"/>
                      <a:pt x="387" y="68"/>
                      <a:pt x="370" y="55"/>
                    </a:cubicBezTo>
                    <a:lnTo>
                      <a:pt x="370" y="55"/>
                    </a:lnTo>
                    <a:cubicBezTo>
                      <a:pt x="362" y="49"/>
                      <a:pt x="349" y="44"/>
                      <a:pt x="337" y="4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20" name="Google Shape;820;p30"/>
              <p:cNvSpPr/>
              <p:nvPr/>
            </p:nvSpPr>
            <p:spPr>
              <a:xfrm>
                <a:off x="5983901" y="1837067"/>
                <a:ext cx="106137" cy="504151"/>
              </a:xfrm>
              <a:custGeom>
                <a:avLst/>
                <a:gdLst/>
                <a:ahLst/>
                <a:cxnLst/>
                <a:rect l="l" t="t" r="r" b="b"/>
                <a:pathLst>
                  <a:path w="87" h="421" extrusionOk="0">
                    <a:moveTo>
                      <a:pt x="67" y="420"/>
                    </a:moveTo>
                    <a:lnTo>
                      <a:pt x="67" y="420"/>
                    </a:lnTo>
                    <a:cubicBezTo>
                      <a:pt x="59" y="420"/>
                      <a:pt x="53" y="415"/>
                      <a:pt x="49" y="409"/>
                    </a:cubicBezTo>
                    <a:lnTo>
                      <a:pt x="49" y="409"/>
                    </a:lnTo>
                    <a:cubicBezTo>
                      <a:pt x="3" y="283"/>
                      <a:pt x="0" y="140"/>
                      <a:pt x="42" y="14"/>
                    </a:cubicBezTo>
                    <a:lnTo>
                      <a:pt x="42" y="14"/>
                    </a:lnTo>
                    <a:cubicBezTo>
                      <a:pt x="45" y="4"/>
                      <a:pt x="56" y="0"/>
                      <a:pt x="64" y="2"/>
                    </a:cubicBezTo>
                    <a:lnTo>
                      <a:pt x="64" y="2"/>
                    </a:lnTo>
                    <a:cubicBezTo>
                      <a:pt x="74" y="6"/>
                      <a:pt x="79" y="17"/>
                      <a:pt x="76" y="26"/>
                    </a:cubicBezTo>
                    <a:lnTo>
                      <a:pt x="76" y="26"/>
                    </a:lnTo>
                    <a:cubicBezTo>
                      <a:pt x="36" y="145"/>
                      <a:pt x="38" y="279"/>
                      <a:pt x="82" y="396"/>
                    </a:cubicBezTo>
                    <a:lnTo>
                      <a:pt x="82" y="396"/>
                    </a:lnTo>
                    <a:cubicBezTo>
                      <a:pt x="86" y="405"/>
                      <a:pt x="81" y="415"/>
                      <a:pt x="73" y="419"/>
                    </a:cubicBezTo>
                    <a:lnTo>
                      <a:pt x="73" y="419"/>
                    </a:lnTo>
                    <a:cubicBezTo>
                      <a:pt x="71" y="420"/>
                      <a:pt x="68" y="420"/>
                      <a:pt x="67" y="4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821" name="Google Shape;821;p30"/>
            <p:cNvGrpSpPr/>
            <p:nvPr/>
          </p:nvGrpSpPr>
          <p:grpSpPr>
            <a:xfrm rot="1197753">
              <a:off x="6666069" y="539708"/>
              <a:ext cx="439729" cy="660387"/>
              <a:chOff x="7187488" y="603275"/>
              <a:chExt cx="439737" cy="660398"/>
            </a:xfrm>
          </p:grpSpPr>
          <p:sp>
            <p:nvSpPr>
              <p:cNvPr id="822" name="Google Shape;822;p30"/>
              <p:cNvSpPr/>
              <p:nvPr/>
            </p:nvSpPr>
            <p:spPr>
              <a:xfrm>
                <a:off x="7187488" y="603275"/>
                <a:ext cx="439737" cy="660398"/>
              </a:xfrm>
              <a:custGeom>
                <a:avLst/>
                <a:gdLst/>
                <a:ahLst/>
                <a:cxnLst/>
                <a:rect l="l" t="t" r="r" b="b"/>
                <a:pathLst>
                  <a:path w="1220" h="1835" extrusionOk="0">
                    <a:moveTo>
                      <a:pt x="1209" y="1439"/>
                    </a:moveTo>
                    <a:lnTo>
                      <a:pt x="1209" y="1834"/>
                    </a:lnTo>
                    <a:lnTo>
                      <a:pt x="33" y="1834"/>
                    </a:lnTo>
                    <a:lnTo>
                      <a:pt x="33" y="1452"/>
                    </a:lnTo>
                    <a:lnTo>
                      <a:pt x="33" y="1452"/>
                    </a:lnTo>
                    <a:cubicBezTo>
                      <a:pt x="245" y="1259"/>
                      <a:pt x="404" y="1097"/>
                      <a:pt x="513" y="963"/>
                    </a:cubicBezTo>
                    <a:lnTo>
                      <a:pt x="513" y="963"/>
                    </a:lnTo>
                    <a:cubicBezTo>
                      <a:pt x="621" y="829"/>
                      <a:pt x="674" y="718"/>
                      <a:pt x="674" y="628"/>
                    </a:cubicBezTo>
                    <a:lnTo>
                      <a:pt x="674" y="628"/>
                    </a:lnTo>
                    <a:cubicBezTo>
                      <a:pt x="674" y="572"/>
                      <a:pt x="657" y="528"/>
                      <a:pt x="622" y="496"/>
                    </a:cubicBezTo>
                    <a:lnTo>
                      <a:pt x="622" y="496"/>
                    </a:lnTo>
                    <a:cubicBezTo>
                      <a:pt x="586" y="466"/>
                      <a:pt x="540" y="450"/>
                      <a:pt x="480" y="450"/>
                    </a:cubicBezTo>
                    <a:lnTo>
                      <a:pt x="480" y="450"/>
                    </a:lnTo>
                    <a:cubicBezTo>
                      <a:pt x="369" y="450"/>
                      <a:pt x="252" y="485"/>
                      <a:pt x="132" y="556"/>
                    </a:cubicBezTo>
                    <a:lnTo>
                      <a:pt x="0" y="151"/>
                    </a:lnTo>
                    <a:lnTo>
                      <a:pt x="0" y="151"/>
                    </a:lnTo>
                    <a:cubicBezTo>
                      <a:pt x="99" y="100"/>
                      <a:pt x="197" y="63"/>
                      <a:pt x="293" y="37"/>
                    </a:cubicBezTo>
                    <a:lnTo>
                      <a:pt x="293" y="37"/>
                    </a:lnTo>
                    <a:cubicBezTo>
                      <a:pt x="389" y="12"/>
                      <a:pt x="490" y="0"/>
                      <a:pt x="596" y="0"/>
                    </a:cubicBezTo>
                    <a:lnTo>
                      <a:pt x="596" y="0"/>
                    </a:lnTo>
                    <a:cubicBezTo>
                      <a:pt x="723" y="0"/>
                      <a:pt x="832" y="23"/>
                      <a:pt x="927" y="74"/>
                    </a:cubicBezTo>
                    <a:lnTo>
                      <a:pt x="927" y="74"/>
                    </a:lnTo>
                    <a:cubicBezTo>
                      <a:pt x="1021" y="124"/>
                      <a:pt x="1093" y="192"/>
                      <a:pt x="1144" y="277"/>
                    </a:cubicBezTo>
                    <a:lnTo>
                      <a:pt x="1144" y="277"/>
                    </a:lnTo>
                    <a:cubicBezTo>
                      <a:pt x="1194" y="364"/>
                      <a:pt x="1219" y="462"/>
                      <a:pt x="1219" y="573"/>
                    </a:cubicBezTo>
                    <a:lnTo>
                      <a:pt x="1219" y="573"/>
                    </a:lnTo>
                    <a:cubicBezTo>
                      <a:pt x="1219" y="736"/>
                      <a:pt x="1165" y="891"/>
                      <a:pt x="1054" y="1032"/>
                    </a:cubicBezTo>
                    <a:lnTo>
                      <a:pt x="1054" y="1032"/>
                    </a:lnTo>
                    <a:cubicBezTo>
                      <a:pt x="945" y="1174"/>
                      <a:pt x="779" y="1310"/>
                      <a:pt x="558" y="1439"/>
                    </a:cubicBezTo>
                    <a:lnTo>
                      <a:pt x="1209" y="1439"/>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23" name="Google Shape;823;p30"/>
              <p:cNvSpPr/>
              <p:nvPr/>
            </p:nvSpPr>
            <p:spPr>
              <a:xfrm>
                <a:off x="7535150" y="684237"/>
                <a:ext cx="69850" cy="263525"/>
              </a:xfrm>
              <a:custGeom>
                <a:avLst/>
                <a:gdLst/>
                <a:ahLst/>
                <a:cxnLst/>
                <a:rect l="l" t="t" r="r" b="b"/>
                <a:pathLst>
                  <a:path w="194" h="732" extrusionOk="0">
                    <a:moveTo>
                      <a:pt x="28" y="731"/>
                    </a:moveTo>
                    <a:lnTo>
                      <a:pt x="28" y="731"/>
                    </a:lnTo>
                    <a:cubicBezTo>
                      <a:pt x="22" y="731"/>
                      <a:pt x="16" y="729"/>
                      <a:pt x="12" y="725"/>
                    </a:cubicBezTo>
                    <a:lnTo>
                      <a:pt x="12" y="725"/>
                    </a:lnTo>
                    <a:cubicBezTo>
                      <a:pt x="1" y="715"/>
                      <a:pt x="0" y="700"/>
                      <a:pt x="9" y="690"/>
                    </a:cubicBezTo>
                    <a:lnTo>
                      <a:pt x="9" y="690"/>
                    </a:lnTo>
                    <a:cubicBezTo>
                      <a:pt x="85" y="602"/>
                      <a:pt x="130" y="489"/>
                      <a:pt x="136" y="373"/>
                    </a:cubicBezTo>
                    <a:lnTo>
                      <a:pt x="136" y="373"/>
                    </a:lnTo>
                    <a:cubicBezTo>
                      <a:pt x="143" y="255"/>
                      <a:pt x="110" y="138"/>
                      <a:pt x="44" y="41"/>
                    </a:cubicBezTo>
                    <a:lnTo>
                      <a:pt x="44" y="41"/>
                    </a:lnTo>
                    <a:cubicBezTo>
                      <a:pt x="36" y="30"/>
                      <a:pt x="39" y="15"/>
                      <a:pt x="51" y="7"/>
                    </a:cubicBezTo>
                    <a:lnTo>
                      <a:pt x="51" y="7"/>
                    </a:lnTo>
                    <a:cubicBezTo>
                      <a:pt x="61" y="0"/>
                      <a:pt x="77" y="1"/>
                      <a:pt x="85" y="13"/>
                    </a:cubicBezTo>
                    <a:lnTo>
                      <a:pt x="85" y="13"/>
                    </a:lnTo>
                    <a:cubicBezTo>
                      <a:pt x="157" y="118"/>
                      <a:pt x="193" y="247"/>
                      <a:pt x="186" y="374"/>
                    </a:cubicBezTo>
                    <a:lnTo>
                      <a:pt x="186" y="374"/>
                    </a:lnTo>
                    <a:cubicBezTo>
                      <a:pt x="180" y="502"/>
                      <a:pt x="130" y="627"/>
                      <a:pt x="47" y="723"/>
                    </a:cubicBezTo>
                    <a:lnTo>
                      <a:pt x="47" y="723"/>
                    </a:lnTo>
                    <a:cubicBezTo>
                      <a:pt x="42" y="728"/>
                      <a:pt x="35" y="731"/>
                      <a:pt x="28" y="73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824" name="Google Shape;824;p30"/>
            <p:cNvGrpSpPr/>
            <p:nvPr/>
          </p:nvGrpSpPr>
          <p:grpSpPr>
            <a:xfrm>
              <a:off x="7680612" y="1668962"/>
              <a:ext cx="515936" cy="682626"/>
              <a:chOff x="7655800" y="789012"/>
              <a:chExt cx="515936" cy="682626"/>
            </a:xfrm>
          </p:grpSpPr>
          <p:sp>
            <p:nvSpPr>
              <p:cNvPr id="825" name="Google Shape;825;p30"/>
              <p:cNvSpPr/>
              <p:nvPr/>
            </p:nvSpPr>
            <p:spPr>
              <a:xfrm>
                <a:off x="7655800" y="789012"/>
                <a:ext cx="515936" cy="682626"/>
              </a:xfrm>
              <a:custGeom>
                <a:avLst/>
                <a:gdLst/>
                <a:ahLst/>
                <a:cxnLst/>
                <a:rect l="l" t="t" r="r" b="b"/>
                <a:pathLst>
                  <a:path w="1435" h="1894" extrusionOk="0">
                    <a:moveTo>
                      <a:pt x="1301" y="1477"/>
                    </a:moveTo>
                    <a:lnTo>
                      <a:pt x="1301" y="1477"/>
                    </a:lnTo>
                    <a:cubicBezTo>
                      <a:pt x="1279" y="1584"/>
                      <a:pt x="1230" y="1672"/>
                      <a:pt x="1156" y="1739"/>
                    </a:cubicBezTo>
                    <a:lnTo>
                      <a:pt x="1156" y="1739"/>
                    </a:lnTo>
                    <a:cubicBezTo>
                      <a:pt x="1083" y="1806"/>
                      <a:pt x="989" y="1852"/>
                      <a:pt x="876" y="1872"/>
                    </a:cubicBezTo>
                    <a:lnTo>
                      <a:pt x="876" y="1872"/>
                    </a:lnTo>
                    <a:cubicBezTo>
                      <a:pt x="765" y="1893"/>
                      <a:pt x="642" y="1889"/>
                      <a:pt x="508" y="1861"/>
                    </a:cubicBezTo>
                    <a:lnTo>
                      <a:pt x="508" y="1861"/>
                    </a:lnTo>
                    <a:cubicBezTo>
                      <a:pt x="316" y="1819"/>
                      <a:pt x="146" y="1746"/>
                      <a:pt x="0" y="1642"/>
                    </a:cubicBezTo>
                    <a:lnTo>
                      <a:pt x="170" y="1271"/>
                    </a:lnTo>
                    <a:lnTo>
                      <a:pt x="170" y="1271"/>
                    </a:lnTo>
                    <a:cubicBezTo>
                      <a:pt x="297" y="1357"/>
                      <a:pt x="420" y="1413"/>
                      <a:pt x="540" y="1440"/>
                    </a:cubicBezTo>
                    <a:lnTo>
                      <a:pt x="540" y="1440"/>
                    </a:lnTo>
                    <a:cubicBezTo>
                      <a:pt x="684" y="1471"/>
                      <a:pt x="768" y="1433"/>
                      <a:pt x="792" y="1325"/>
                    </a:cubicBezTo>
                    <a:lnTo>
                      <a:pt x="792" y="1325"/>
                    </a:lnTo>
                    <a:cubicBezTo>
                      <a:pt x="807" y="1248"/>
                      <a:pt x="782" y="1186"/>
                      <a:pt x="714" y="1138"/>
                    </a:cubicBezTo>
                    <a:lnTo>
                      <a:pt x="714" y="1138"/>
                    </a:lnTo>
                    <a:cubicBezTo>
                      <a:pt x="648" y="1091"/>
                      <a:pt x="529" y="1049"/>
                      <a:pt x="355" y="1011"/>
                    </a:cubicBezTo>
                    <a:lnTo>
                      <a:pt x="425" y="681"/>
                    </a:lnTo>
                    <a:lnTo>
                      <a:pt x="425" y="681"/>
                    </a:lnTo>
                    <a:cubicBezTo>
                      <a:pt x="583" y="715"/>
                      <a:pt x="703" y="725"/>
                      <a:pt x="788" y="710"/>
                    </a:cubicBezTo>
                    <a:lnTo>
                      <a:pt x="788" y="710"/>
                    </a:lnTo>
                    <a:cubicBezTo>
                      <a:pt x="874" y="695"/>
                      <a:pt x="922" y="659"/>
                      <a:pt x="934" y="600"/>
                    </a:cubicBezTo>
                    <a:lnTo>
                      <a:pt x="934" y="600"/>
                    </a:lnTo>
                    <a:cubicBezTo>
                      <a:pt x="951" y="521"/>
                      <a:pt x="893" y="466"/>
                      <a:pt x="757" y="437"/>
                    </a:cubicBezTo>
                    <a:lnTo>
                      <a:pt x="757" y="437"/>
                    </a:lnTo>
                    <a:cubicBezTo>
                      <a:pt x="629" y="409"/>
                      <a:pt x="490" y="410"/>
                      <a:pt x="339" y="441"/>
                    </a:cubicBezTo>
                    <a:lnTo>
                      <a:pt x="314" y="58"/>
                    </a:lnTo>
                    <a:lnTo>
                      <a:pt x="314" y="58"/>
                    </a:lnTo>
                    <a:cubicBezTo>
                      <a:pt x="527" y="3"/>
                      <a:pt x="740" y="0"/>
                      <a:pt x="953" y="46"/>
                    </a:cubicBezTo>
                    <a:lnTo>
                      <a:pt x="953" y="46"/>
                    </a:lnTo>
                    <a:cubicBezTo>
                      <a:pt x="1115" y="82"/>
                      <a:pt x="1238" y="148"/>
                      <a:pt x="1324" y="248"/>
                    </a:cubicBezTo>
                    <a:lnTo>
                      <a:pt x="1324" y="248"/>
                    </a:lnTo>
                    <a:cubicBezTo>
                      <a:pt x="1407" y="348"/>
                      <a:pt x="1434" y="465"/>
                      <a:pt x="1406" y="600"/>
                    </a:cubicBezTo>
                    <a:lnTo>
                      <a:pt x="1406" y="600"/>
                    </a:lnTo>
                    <a:cubicBezTo>
                      <a:pt x="1388" y="686"/>
                      <a:pt x="1349" y="760"/>
                      <a:pt x="1288" y="821"/>
                    </a:cubicBezTo>
                    <a:lnTo>
                      <a:pt x="1288" y="821"/>
                    </a:lnTo>
                    <a:cubicBezTo>
                      <a:pt x="1229" y="883"/>
                      <a:pt x="1157" y="926"/>
                      <a:pt x="1072" y="952"/>
                    </a:cubicBezTo>
                    <a:lnTo>
                      <a:pt x="1072" y="952"/>
                    </a:lnTo>
                    <a:cubicBezTo>
                      <a:pt x="1162" y="1020"/>
                      <a:pt x="1229" y="1099"/>
                      <a:pt x="1269" y="1192"/>
                    </a:cubicBezTo>
                    <a:lnTo>
                      <a:pt x="1269" y="1192"/>
                    </a:lnTo>
                    <a:cubicBezTo>
                      <a:pt x="1312" y="1285"/>
                      <a:pt x="1323" y="1380"/>
                      <a:pt x="1301" y="1477"/>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26" name="Google Shape;826;p30"/>
              <p:cNvSpPr/>
              <p:nvPr/>
            </p:nvSpPr>
            <p:spPr>
              <a:xfrm>
                <a:off x="7819313" y="790600"/>
                <a:ext cx="255587" cy="82550"/>
              </a:xfrm>
              <a:custGeom>
                <a:avLst/>
                <a:gdLst/>
                <a:ahLst/>
                <a:cxnLst/>
                <a:rect l="l" t="t" r="r" b="b"/>
                <a:pathLst>
                  <a:path w="709" h="228" extrusionOk="0">
                    <a:moveTo>
                      <a:pt x="680" y="227"/>
                    </a:moveTo>
                    <a:lnTo>
                      <a:pt x="680" y="227"/>
                    </a:lnTo>
                    <a:cubicBezTo>
                      <a:pt x="675" y="227"/>
                      <a:pt x="670" y="226"/>
                      <a:pt x="665" y="224"/>
                    </a:cubicBezTo>
                    <a:lnTo>
                      <a:pt x="665" y="224"/>
                    </a:lnTo>
                    <a:cubicBezTo>
                      <a:pt x="487" y="94"/>
                      <a:pt x="246" y="53"/>
                      <a:pt x="34" y="117"/>
                    </a:cubicBezTo>
                    <a:lnTo>
                      <a:pt x="34" y="117"/>
                    </a:lnTo>
                    <a:cubicBezTo>
                      <a:pt x="22" y="120"/>
                      <a:pt x="8" y="113"/>
                      <a:pt x="4" y="99"/>
                    </a:cubicBezTo>
                    <a:lnTo>
                      <a:pt x="4" y="99"/>
                    </a:lnTo>
                    <a:cubicBezTo>
                      <a:pt x="0" y="87"/>
                      <a:pt x="7" y="73"/>
                      <a:pt x="21" y="68"/>
                    </a:cubicBezTo>
                    <a:lnTo>
                      <a:pt x="21" y="68"/>
                    </a:lnTo>
                    <a:cubicBezTo>
                      <a:pt x="246" y="0"/>
                      <a:pt x="504" y="44"/>
                      <a:pt x="695" y="182"/>
                    </a:cubicBezTo>
                    <a:lnTo>
                      <a:pt x="695" y="182"/>
                    </a:lnTo>
                    <a:cubicBezTo>
                      <a:pt x="706" y="190"/>
                      <a:pt x="708" y="205"/>
                      <a:pt x="700" y="217"/>
                    </a:cubicBezTo>
                    <a:lnTo>
                      <a:pt x="700" y="217"/>
                    </a:lnTo>
                    <a:cubicBezTo>
                      <a:pt x="696" y="224"/>
                      <a:pt x="688" y="227"/>
                      <a:pt x="680" y="22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827" name="Google Shape;827;p30"/>
            <p:cNvGrpSpPr/>
            <p:nvPr/>
          </p:nvGrpSpPr>
          <p:grpSpPr>
            <a:xfrm>
              <a:off x="5232124" y="1964350"/>
              <a:ext cx="438149" cy="635001"/>
              <a:chOff x="6766799" y="847750"/>
              <a:chExt cx="438149" cy="635001"/>
            </a:xfrm>
          </p:grpSpPr>
          <p:sp>
            <p:nvSpPr>
              <p:cNvPr id="828" name="Google Shape;828;p30"/>
              <p:cNvSpPr/>
              <p:nvPr/>
            </p:nvSpPr>
            <p:spPr>
              <a:xfrm>
                <a:off x="6766799" y="847750"/>
                <a:ext cx="438149" cy="635001"/>
              </a:xfrm>
              <a:custGeom>
                <a:avLst/>
                <a:gdLst/>
                <a:ahLst/>
                <a:cxnLst/>
                <a:rect l="l" t="t" r="r" b="b"/>
                <a:pathLst>
                  <a:path w="1216" h="1766" extrusionOk="0">
                    <a:moveTo>
                      <a:pt x="1143" y="1221"/>
                    </a:moveTo>
                    <a:lnTo>
                      <a:pt x="1215" y="1576"/>
                    </a:lnTo>
                    <a:lnTo>
                      <a:pt x="295" y="1765"/>
                    </a:lnTo>
                    <a:lnTo>
                      <a:pt x="223" y="1409"/>
                    </a:lnTo>
                    <a:lnTo>
                      <a:pt x="425" y="1368"/>
                    </a:lnTo>
                    <a:lnTo>
                      <a:pt x="262" y="564"/>
                    </a:lnTo>
                    <a:lnTo>
                      <a:pt x="64" y="619"/>
                    </a:lnTo>
                    <a:lnTo>
                      <a:pt x="0" y="305"/>
                    </a:lnTo>
                    <a:lnTo>
                      <a:pt x="0" y="305"/>
                    </a:lnTo>
                    <a:cubicBezTo>
                      <a:pt x="71" y="291"/>
                      <a:pt x="144" y="262"/>
                      <a:pt x="220" y="218"/>
                    </a:cubicBezTo>
                    <a:lnTo>
                      <a:pt x="220" y="218"/>
                    </a:lnTo>
                    <a:cubicBezTo>
                      <a:pt x="297" y="175"/>
                      <a:pt x="367" y="120"/>
                      <a:pt x="434" y="52"/>
                    </a:cubicBezTo>
                    <a:lnTo>
                      <a:pt x="686" y="0"/>
                    </a:lnTo>
                    <a:lnTo>
                      <a:pt x="941" y="1262"/>
                    </a:lnTo>
                    <a:lnTo>
                      <a:pt x="1143" y="1221"/>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29" name="Google Shape;829;p30"/>
              <p:cNvSpPr/>
              <p:nvPr/>
            </p:nvSpPr>
            <p:spPr>
              <a:xfrm>
                <a:off x="6784263" y="879500"/>
                <a:ext cx="165100" cy="109537"/>
              </a:xfrm>
              <a:custGeom>
                <a:avLst/>
                <a:gdLst/>
                <a:ahLst/>
                <a:cxnLst/>
                <a:rect l="l" t="t" r="r" b="b"/>
                <a:pathLst>
                  <a:path w="459" h="303" extrusionOk="0">
                    <a:moveTo>
                      <a:pt x="27" y="302"/>
                    </a:moveTo>
                    <a:lnTo>
                      <a:pt x="27" y="302"/>
                    </a:lnTo>
                    <a:cubicBezTo>
                      <a:pt x="16" y="302"/>
                      <a:pt x="5" y="293"/>
                      <a:pt x="1" y="282"/>
                    </a:cubicBezTo>
                    <a:lnTo>
                      <a:pt x="1" y="282"/>
                    </a:lnTo>
                    <a:cubicBezTo>
                      <a:pt x="0" y="269"/>
                      <a:pt x="7" y="255"/>
                      <a:pt x="21" y="253"/>
                    </a:cubicBezTo>
                    <a:lnTo>
                      <a:pt x="21" y="253"/>
                    </a:lnTo>
                    <a:cubicBezTo>
                      <a:pt x="172" y="216"/>
                      <a:pt x="312" y="131"/>
                      <a:pt x="410" y="10"/>
                    </a:cubicBezTo>
                    <a:lnTo>
                      <a:pt x="410" y="10"/>
                    </a:lnTo>
                    <a:cubicBezTo>
                      <a:pt x="420" y="0"/>
                      <a:pt x="435" y="0"/>
                      <a:pt x="446" y="8"/>
                    </a:cubicBezTo>
                    <a:lnTo>
                      <a:pt x="446" y="8"/>
                    </a:lnTo>
                    <a:cubicBezTo>
                      <a:pt x="456" y="18"/>
                      <a:pt x="458" y="33"/>
                      <a:pt x="449" y="44"/>
                    </a:cubicBezTo>
                    <a:lnTo>
                      <a:pt x="449" y="44"/>
                    </a:lnTo>
                    <a:cubicBezTo>
                      <a:pt x="341" y="172"/>
                      <a:pt x="194" y="263"/>
                      <a:pt x="32" y="301"/>
                    </a:cubicBezTo>
                    <a:lnTo>
                      <a:pt x="32" y="301"/>
                    </a:lnTo>
                    <a:cubicBezTo>
                      <a:pt x="30" y="301"/>
                      <a:pt x="28" y="302"/>
                      <a:pt x="27" y="30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30" name="Google Shape;830;p30"/>
              <p:cNvSpPr/>
              <p:nvPr/>
            </p:nvSpPr>
            <p:spPr>
              <a:xfrm>
                <a:off x="6892213" y="1068412"/>
                <a:ext cx="63500" cy="263524"/>
              </a:xfrm>
              <a:custGeom>
                <a:avLst/>
                <a:gdLst/>
                <a:ahLst/>
                <a:cxnLst/>
                <a:rect l="l" t="t" r="r" b="b"/>
                <a:pathLst>
                  <a:path w="178" h="734" extrusionOk="0">
                    <a:moveTo>
                      <a:pt x="150" y="733"/>
                    </a:moveTo>
                    <a:lnTo>
                      <a:pt x="150" y="733"/>
                    </a:lnTo>
                    <a:cubicBezTo>
                      <a:pt x="138" y="733"/>
                      <a:pt x="128" y="725"/>
                      <a:pt x="126" y="711"/>
                    </a:cubicBezTo>
                    <a:lnTo>
                      <a:pt x="2" y="30"/>
                    </a:lnTo>
                    <a:lnTo>
                      <a:pt x="2" y="30"/>
                    </a:lnTo>
                    <a:cubicBezTo>
                      <a:pt x="0" y="17"/>
                      <a:pt x="10" y="3"/>
                      <a:pt x="22" y="2"/>
                    </a:cubicBezTo>
                    <a:lnTo>
                      <a:pt x="22" y="2"/>
                    </a:lnTo>
                    <a:cubicBezTo>
                      <a:pt x="36" y="0"/>
                      <a:pt x="49" y="8"/>
                      <a:pt x="51" y="22"/>
                    </a:cubicBezTo>
                    <a:lnTo>
                      <a:pt x="174" y="703"/>
                    </a:lnTo>
                    <a:lnTo>
                      <a:pt x="174" y="703"/>
                    </a:lnTo>
                    <a:cubicBezTo>
                      <a:pt x="177" y="716"/>
                      <a:pt x="167" y="729"/>
                      <a:pt x="154" y="732"/>
                    </a:cubicBezTo>
                    <a:lnTo>
                      <a:pt x="154" y="732"/>
                    </a:lnTo>
                    <a:cubicBezTo>
                      <a:pt x="153" y="733"/>
                      <a:pt x="151" y="733"/>
                      <a:pt x="150" y="73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831"/>
        <p:cNvGrpSpPr/>
        <p:nvPr/>
      </p:nvGrpSpPr>
      <p:grpSpPr>
        <a:xfrm>
          <a:off x="0" y="0"/>
          <a:ext cx="0" cy="0"/>
          <a:chOff x="0" y="0"/>
          <a:chExt cx="0" cy="0"/>
        </a:xfrm>
      </p:grpSpPr>
      <p:grpSp>
        <p:nvGrpSpPr>
          <p:cNvPr id="832" name="Google Shape;832;p31"/>
          <p:cNvGrpSpPr/>
          <p:nvPr/>
        </p:nvGrpSpPr>
        <p:grpSpPr>
          <a:xfrm>
            <a:off x="-353028" y="275261"/>
            <a:ext cx="9172503" cy="5344503"/>
            <a:chOff x="-353028" y="275261"/>
            <a:chExt cx="9172503" cy="5344503"/>
          </a:xfrm>
        </p:grpSpPr>
        <p:grpSp>
          <p:nvGrpSpPr>
            <p:cNvPr id="833" name="Google Shape;833;p31"/>
            <p:cNvGrpSpPr/>
            <p:nvPr/>
          </p:nvGrpSpPr>
          <p:grpSpPr>
            <a:xfrm>
              <a:off x="-353028" y="3364349"/>
              <a:ext cx="2338945" cy="2255415"/>
              <a:chOff x="-353024" y="3433401"/>
              <a:chExt cx="2267299" cy="2186327"/>
            </a:xfrm>
          </p:grpSpPr>
          <p:sp>
            <p:nvSpPr>
              <p:cNvPr id="834" name="Google Shape;834;p31"/>
              <p:cNvSpPr/>
              <p:nvPr/>
            </p:nvSpPr>
            <p:spPr>
              <a:xfrm>
                <a:off x="-296042" y="3958240"/>
                <a:ext cx="2210317" cy="1661488"/>
              </a:xfrm>
              <a:custGeom>
                <a:avLst/>
                <a:gdLst/>
                <a:ahLst/>
                <a:cxnLst/>
                <a:rect l="l" t="t" r="r" b="b"/>
                <a:pathLst>
                  <a:path w="3250" h="2445" extrusionOk="0">
                    <a:moveTo>
                      <a:pt x="3249" y="151"/>
                    </a:moveTo>
                    <a:lnTo>
                      <a:pt x="1527" y="2444"/>
                    </a:lnTo>
                    <a:lnTo>
                      <a:pt x="0" y="1383"/>
                    </a:lnTo>
                    <a:lnTo>
                      <a:pt x="1510" y="2361"/>
                    </a:lnTo>
                    <a:lnTo>
                      <a:pt x="3187" y="171"/>
                    </a:lnTo>
                    <a:lnTo>
                      <a:pt x="3077" y="37"/>
                    </a:lnTo>
                    <a:lnTo>
                      <a:pt x="3107" y="0"/>
                    </a:lnTo>
                    <a:lnTo>
                      <a:pt x="3249" y="151"/>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35" name="Google Shape;835;p31"/>
              <p:cNvSpPr/>
              <p:nvPr/>
            </p:nvSpPr>
            <p:spPr>
              <a:xfrm>
                <a:off x="-353024" y="3985231"/>
                <a:ext cx="2222315" cy="1580512"/>
              </a:xfrm>
              <a:custGeom>
                <a:avLst/>
                <a:gdLst/>
                <a:ahLst/>
                <a:cxnLst/>
                <a:rect l="l" t="t" r="r" b="b"/>
                <a:pathLst>
                  <a:path w="3269" h="2325" extrusionOk="0">
                    <a:moveTo>
                      <a:pt x="3268" y="134"/>
                    </a:moveTo>
                    <a:lnTo>
                      <a:pt x="1591" y="2324"/>
                    </a:lnTo>
                    <a:lnTo>
                      <a:pt x="81" y="1346"/>
                    </a:lnTo>
                    <a:lnTo>
                      <a:pt x="81" y="1346"/>
                    </a:lnTo>
                    <a:cubicBezTo>
                      <a:pt x="0" y="1257"/>
                      <a:pt x="27" y="1101"/>
                      <a:pt x="27" y="1101"/>
                    </a:cubicBezTo>
                    <a:lnTo>
                      <a:pt x="1547" y="2081"/>
                    </a:lnTo>
                    <a:lnTo>
                      <a:pt x="3158" y="0"/>
                    </a:lnTo>
                    <a:lnTo>
                      <a:pt x="3268" y="134"/>
                    </a:ln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36" name="Google Shape;836;p31"/>
              <p:cNvSpPr/>
              <p:nvPr/>
            </p:nvSpPr>
            <p:spPr>
              <a:xfrm>
                <a:off x="-335029" y="3433401"/>
                <a:ext cx="2189334" cy="1964405"/>
              </a:xfrm>
              <a:custGeom>
                <a:avLst/>
                <a:gdLst/>
                <a:ahLst/>
                <a:cxnLst/>
                <a:rect l="l" t="t" r="r" b="b"/>
                <a:pathLst>
                  <a:path w="3218" h="2890" extrusionOk="0">
                    <a:moveTo>
                      <a:pt x="3161" y="771"/>
                    </a:moveTo>
                    <a:lnTo>
                      <a:pt x="3131" y="808"/>
                    </a:lnTo>
                    <a:lnTo>
                      <a:pt x="1520" y="2889"/>
                    </a:lnTo>
                    <a:lnTo>
                      <a:pt x="0" y="1909"/>
                    </a:lnTo>
                    <a:lnTo>
                      <a:pt x="1627" y="0"/>
                    </a:lnTo>
                    <a:lnTo>
                      <a:pt x="3217" y="698"/>
                    </a:lnTo>
                    <a:lnTo>
                      <a:pt x="3161" y="771"/>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37" name="Google Shape;837;p31"/>
              <p:cNvSpPr/>
              <p:nvPr/>
            </p:nvSpPr>
            <p:spPr>
              <a:xfrm>
                <a:off x="-350026" y="3982233"/>
                <a:ext cx="2195326" cy="1505537"/>
              </a:xfrm>
              <a:custGeom>
                <a:avLst/>
                <a:gdLst/>
                <a:ahLst/>
                <a:cxnLst/>
                <a:rect l="l" t="t" r="r" b="b"/>
                <a:pathLst>
                  <a:path w="3230" h="2214" extrusionOk="0">
                    <a:moveTo>
                      <a:pt x="1561" y="2213"/>
                    </a:moveTo>
                    <a:lnTo>
                      <a:pt x="1561" y="2213"/>
                    </a:lnTo>
                    <a:cubicBezTo>
                      <a:pt x="1559" y="2213"/>
                      <a:pt x="1555" y="2212"/>
                      <a:pt x="1552" y="2211"/>
                    </a:cubicBezTo>
                    <a:lnTo>
                      <a:pt x="11" y="1203"/>
                    </a:lnTo>
                    <a:lnTo>
                      <a:pt x="11" y="1203"/>
                    </a:lnTo>
                    <a:cubicBezTo>
                      <a:pt x="2" y="1197"/>
                      <a:pt x="0" y="1187"/>
                      <a:pt x="6" y="1178"/>
                    </a:cubicBezTo>
                    <a:lnTo>
                      <a:pt x="6" y="1178"/>
                    </a:lnTo>
                    <a:cubicBezTo>
                      <a:pt x="11" y="1170"/>
                      <a:pt x="21" y="1167"/>
                      <a:pt x="30" y="1173"/>
                    </a:cubicBezTo>
                    <a:lnTo>
                      <a:pt x="1559" y="2172"/>
                    </a:lnTo>
                    <a:lnTo>
                      <a:pt x="3195" y="10"/>
                    </a:lnTo>
                    <a:lnTo>
                      <a:pt x="3195" y="10"/>
                    </a:lnTo>
                    <a:cubicBezTo>
                      <a:pt x="3200" y="2"/>
                      <a:pt x="3212" y="0"/>
                      <a:pt x="3219" y="5"/>
                    </a:cubicBezTo>
                    <a:lnTo>
                      <a:pt x="3219" y="5"/>
                    </a:lnTo>
                    <a:cubicBezTo>
                      <a:pt x="3226" y="13"/>
                      <a:pt x="3229" y="23"/>
                      <a:pt x="3222" y="32"/>
                    </a:cubicBezTo>
                    <a:lnTo>
                      <a:pt x="1577" y="2206"/>
                    </a:lnTo>
                    <a:lnTo>
                      <a:pt x="1577" y="2206"/>
                    </a:lnTo>
                    <a:cubicBezTo>
                      <a:pt x="1572" y="2211"/>
                      <a:pt x="1567" y="2213"/>
                      <a:pt x="1561" y="221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38" name="Google Shape;838;p31"/>
              <p:cNvSpPr/>
              <p:nvPr/>
            </p:nvSpPr>
            <p:spPr>
              <a:xfrm>
                <a:off x="-269049" y="3448397"/>
                <a:ext cx="1118662" cy="1343592"/>
              </a:xfrm>
              <a:custGeom>
                <a:avLst/>
                <a:gdLst/>
                <a:ahLst/>
                <a:cxnLst/>
                <a:rect l="l" t="t" r="r" b="b"/>
                <a:pathLst>
                  <a:path w="1645" h="1975" extrusionOk="0">
                    <a:moveTo>
                      <a:pt x="20" y="1974"/>
                    </a:moveTo>
                    <a:lnTo>
                      <a:pt x="20" y="1974"/>
                    </a:lnTo>
                    <a:cubicBezTo>
                      <a:pt x="16" y="1974"/>
                      <a:pt x="12" y="1973"/>
                      <a:pt x="8" y="1970"/>
                    </a:cubicBezTo>
                    <a:lnTo>
                      <a:pt x="8" y="1970"/>
                    </a:lnTo>
                    <a:cubicBezTo>
                      <a:pt x="1" y="1963"/>
                      <a:pt x="0" y="1952"/>
                      <a:pt x="6" y="1945"/>
                    </a:cubicBezTo>
                    <a:lnTo>
                      <a:pt x="1611" y="9"/>
                    </a:lnTo>
                    <a:lnTo>
                      <a:pt x="1611" y="9"/>
                    </a:lnTo>
                    <a:cubicBezTo>
                      <a:pt x="1617" y="1"/>
                      <a:pt x="1629" y="0"/>
                      <a:pt x="1636" y="6"/>
                    </a:cubicBezTo>
                    <a:lnTo>
                      <a:pt x="1636" y="6"/>
                    </a:lnTo>
                    <a:cubicBezTo>
                      <a:pt x="1643" y="12"/>
                      <a:pt x="1644" y="24"/>
                      <a:pt x="1639" y="31"/>
                    </a:cubicBezTo>
                    <a:lnTo>
                      <a:pt x="33" y="1968"/>
                    </a:lnTo>
                    <a:lnTo>
                      <a:pt x="33" y="1968"/>
                    </a:lnTo>
                    <a:cubicBezTo>
                      <a:pt x="29" y="1971"/>
                      <a:pt x="25" y="1974"/>
                      <a:pt x="20" y="197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39" name="Google Shape;839;p31"/>
              <p:cNvSpPr/>
              <p:nvPr/>
            </p:nvSpPr>
            <p:spPr>
              <a:xfrm>
                <a:off x="675663" y="3568360"/>
                <a:ext cx="440866" cy="80974"/>
              </a:xfrm>
              <a:custGeom>
                <a:avLst/>
                <a:gdLst/>
                <a:ahLst/>
                <a:cxnLst/>
                <a:rect l="l" t="t" r="r" b="b"/>
                <a:pathLst>
                  <a:path w="649" h="117" extrusionOk="0">
                    <a:moveTo>
                      <a:pt x="19" y="116"/>
                    </a:moveTo>
                    <a:lnTo>
                      <a:pt x="19" y="116"/>
                    </a:lnTo>
                    <a:cubicBezTo>
                      <a:pt x="10" y="116"/>
                      <a:pt x="2" y="110"/>
                      <a:pt x="1" y="100"/>
                    </a:cubicBezTo>
                    <a:lnTo>
                      <a:pt x="1" y="100"/>
                    </a:lnTo>
                    <a:cubicBezTo>
                      <a:pt x="0" y="91"/>
                      <a:pt x="7" y="83"/>
                      <a:pt x="17" y="81"/>
                    </a:cubicBezTo>
                    <a:lnTo>
                      <a:pt x="628" y="1"/>
                    </a:lnTo>
                    <a:lnTo>
                      <a:pt x="628" y="1"/>
                    </a:lnTo>
                    <a:cubicBezTo>
                      <a:pt x="636" y="0"/>
                      <a:pt x="646" y="7"/>
                      <a:pt x="646" y="16"/>
                    </a:cubicBezTo>
                    <a:lnTo>
                      <a:pt x="646" y="16"/>
                    </a:lnTo>
                    <a:cubicBezTo>
                      <a:pt x="648" y="26"/>
                      <a:pt x="641" y="34"/>
                      <a:pt x="632" y="35"/>
                    </a:cubicBezTo>
                    <a:lnTo>
                      <a:pt x="21" y="116"/>
                    </a:lnTo>
                    <a:lnTo>
                      <a:pt x="21" y="116"/>
                    </a:lnTo>
                    <a:cubicBezTo>
                      <a:pt x="20" y="116"/>
                      <a:pt x="20" y="116"/>
                      <a:pt x="19" y="11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40" name="Google Shape;840;p31"/>
              <p:cNvSpPr/>
              <p:nvPr/>
            </p:nvSpPr>
            <p:spPr>
              <a:xfrm>
                <a:off x="585690" y="3622344"/>
                <a:ext cx="650801" cy="140956"/>
              </a:xfrm>
              <a:custGeom>
                <a:avLst/>
                <a:gdLst/>
                <a:ahLst/>
                <a:cxnLst/>
                <a:rect l="l" t="t" r="r" b="b"/>
                <a:pathLst>
                  <a:path w="957" h="206" extrusionOk="0">
                    <a:moveTo>
                      <a:pt x="19" y="205"/>
                    </a:moveTo>
                    <a:lnTo>
                      <a:pt x="19" y="205"/>
                    </a:lnTo>
                    <a:cubicBezTo>
                      <a:pt x="10" y="205"/>
                      <a:pt x="3" y="199"/>
                      <a:pt x="1" y="191"/>
                    </a:cubicBezTo>
                    <a:lnTo>
                      <a:pt x="1" y="191"/>
                    </a:lnTo>
                    <a:cubicBezTo>
                      <a:pt x="0" y="182"/>
                      <a:pt x="6" y="172"/>
                      <a:pt x="15" y="171"/>
                    </a:cubicBezTo>
                    <a:lnTo>
                      <a:pt x="935" y="2"/>
                    </a:lnTo>
                    <a:lnTo>
                      <a:pt x="935" y="2"/>
                    </a:lnTo>
                    <a:cubicBezTo>
                      <a:pt x="943" y="0"/>
                      <a:pt x="953" y="6"/>
                      <a:pt x="955" y="16"/>
                    </a:cubicBezTo>
                    <a:lnTo>
                      <a:pt x="955" y="16"/>
                    </a:lnTo>
                    <a:cubicBezTo>
                      <a:pt x="956" y="26"/>
                      <a:pt x="951" y="35"/>
                      <a:pt x="941" y="36"/>
                    </a:cubicBezTo>
                    <a:lnTo>
                      <a:pt x="22" y="205"/>
                    </a:lnTo>
                    <a:lnTo>
                      <a:pt x="22" y="205"/>
                    </a:lnTo>
                    <a:cubicBezTo>
                      <a:pt x="20" y="205"/>
                      <a:pt x="19" y="205"/>
                      <a:pt x="19" y="20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41" name="Google Shape;841;p31"/>
              <p:cNvSpPr/>
              <p:nvPr/>
            </p:nvSpPr>
            <p:spPr>
              <a:xfrm>
                <a:off x="465726" y="5202857"/>
                <a:ext cx="389881" cy="59982"/>
              </a:xfrm>
              <a:custGeom>
                <a:avLst/>
                <a:gdLst/>
                <a:ahLst/>
                <a:cxnLst/>
                <a:rect l="l" t="t" r="r" b="b"/>
                <a:pathLst>
                  <a:path w="572" h="89" extrusionOk="0">
                    <a:moveTo>
                      <a:pt x="18" y="88"/>
                    </a:moveTo>
                    <a:lnTo>
                      <a:pt x="18" y="88"/>
                    </a:lnTo>
                    <a:cubicBezTo>
                      <a:pt x="10" y="88"/>
                      <a:pt x="2" y="81"/>
                      <a:pt x="1" y="71"/>
                    </a:cubicBezTo>
                    <a:lnTo>
                      <a:pt x="1" y="71"/>
                    </a:lnTo>
                    <a:cubicBezTo>
                      <a:pt x="0" y="62"/>
                      <a:pt x="7" y="53"/>
                      <a:pt x="17" y="52"/>
                    </a:cubicBezTo>
                    <a:lnTo>
                      <a:pt x="552" y="1"/>
                    </a:lnTo>
                    <a:lnTo>
                      <a:pt x="552" y="1"/>
                    </a:lnTo>
                    <a:cubicBezTo>
                      <a:pt x="562" y="0"/>
                      <a:pt x="571" y="8"/>
                      <a:pt x="571" y="18"/>
                    </a:cubicBezTo>
                    <a:lnTo>
                      <a:pt x="571" y="18"/>
                    </a:lnTo>
                    <a:cubicBezTo>
                      <a:pt x="571" y="27"/>
                      <a:pt x="565" y="35"/>
                      <a:pt x="556" y="37"/>
                    </a:cubicBezTo>
                    <a:lnTo>
                      <a:pt x="20" y="88"/>
                    </a:lnTo>
                    <a:lnTo>
                      <a:pt x="20" y="88"/>
                    </a:lnTo>
                    <a:cubicBezTo>
                      <a:pt x="19" y="88"/>
                      <a:pt x="19" y="88"/>
                      <a:pt x="18" y="8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42" name="Google Shape;842;p31"/>
              <p:cNvSpPr/>
              <p:nvPr/>
            </p:nvSpPr>
            <p:spPr>
              <a:xfrm>
                <a:off x="585690" y="5286832"/>
                <a:ext cx="197939" cy="53984"/>
              </a:xfrm>
              <a:custGeom>
                <a:avLst/>
                <a:gdLst/>
                <a:ahLst/>
                <a:cxnLst/>
                <a:rect l="l" t="t" r="r" b="b"/>
                <a:pathLst>
                  <a:path w="292" h="79" extrusionOk="0">
                    <a:moveTo>
                      <a:pt x="18" y="78"/>
                    </a:moveTo>
                    <a:lnTo>
                      <a:pt x="18" y="78"/>
                    </a:lnTo>
                    <a:cubicBezTo>
                      <a:pt x="10" y="78"/>
                      <a:pt x="3" y="72"/>
                      <a:pt x="2" y="64"/>
                    </a:cubicBezTo>
                    <a:lnTo>
                      <a:pt x="2" y="64"/>
                    </a:lnTo>
                    <a:cubicBezTo>
                      <a:pt x="0" y="54"/>
                      <a:pt x="6" y="46"/>
                      <a:pt x="15" y="44"/>
                    </a:cubicBezTo>
                    <a:lnTo>
                      <a:pt x="270" y="1"/>
                    </a:lnTo>
                    <a:lnTo>
                      <a:pt x="270" y="1"/>
                    </a:lnTo>
                    <a:cubicBezTo>
                      <a:pt x="279" y="0"/>
                      <a:pt x="287" y="6"/>
                      <a:pt x="290" y="15"/>
                    </a:cubicBezTo>
                    <a:lnTo>
                      <a:pt x="290" y="15"/>
                    </a:lnTo>
                    <a:cubicBezTo>
                      <a:pt x="291" y="26"/>
                      <a:pt x="284" y="34"/>
                      <a:pt x="275" y="37"/>
                    </a:cubicBezTo>
                    <a:lnTo>
                      <a:pt x="22" y="78"/>
                    </a:lnTo>
                    <a:lnTo>
                      <a:pt x="22" y="78"/>
                    </a:lnTo>
                    <a:cubicBezTo>
                      <a:pt x="21" y="78"/>
                      <a:pt x="19" y="78"/>
                      <a:pt x="18" y="7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43" name="Google Shape;843;p31"/>
              <p:cNvSpPr/>
              <p:nvPr/>
            </p:nvSpPr>
            <p:spPr>
              <a:xfrm>
                <a:off x="-335029" y="4042215"/>
                <a:ext cx="2204326" cy="1511535"/>
              </a:xfrm>
              <a:custGeom>
                <a:avLst/>
                <a:gdLst/>
                <a:ahLst/>
                <a:cxnLst/>
                <a:rect l="l" t="t" r="r" b="b"/>
                <a:pathLst>
                  <a:path w="3239" h="2221" extrusionOk="0">
                    <a:moveTo>
                      <a:pt x="1559" y="2220"/>
                    </a:moveTo>
                    <a:lnTo>
                      <a:pt x="1559" y="2220"/>
                    </a:lnTo>
                    <a:cubicBezTo>
                      <a:pt x="1556" y="2220"/>
                      <a:pt x="1553" y="2219"/>
                      <a:pt x="1550" y="2218"/>
                    </a:cubicBezTo>
                    <a:lnTo>
                      <a:pt x="11" y="1220"/>
                    </a:lnTo>
                    <a:lnTo>
                      <a:pt x="11" y="1220"/>
                    </a:lnTo>
                    <a:cubicBezTo>
                      <a:pt x="3" y="1215"/>
                      <a:pt x="0" y="1204"/>
                      <a:pt x="5" y="1196"/>
                    </a:cubicBezTo>
                    <a:lnTo>
                      <a:pt x="5" y="1196"/>
                    </a:lnTo>
                    <a:cubicBezTo>
                      <a:pt x="11" y="1187"/>
                      <a:pt x="22" y="1185"/>
                      <a:pt x="30" y="1190"/>
                    </a:cubicBezTo>
                    <a:lnTo>
                      <a:pt x="1556" y="2178"/>
                    </a:lnTo>
                    <a:lnTo>
                      <a:pt x="3206" y="9"/>
                    </a:lnTo>
                    <a:lnTo>
                      <a:pt x="3206" y="9"/>
                    </a:lnTo>
                    <a:cubicBezTo>
                      <a:pt x="3210" y="2"/>
                      <a:pt x="3222" y="0"/>
                      <a:pt x="3229" y="5"/>
                    </a:cubicBezTo>
                    <a:lnTo>
                      <a:pt x="3229" y="5"/>
                    </a:lnTo>
                    <a:cubicBezTo>
                      <a:pt x="3237" y="12"/>
                      <a:pt x="3238" y="23"/>
                      <a:pt x="3233" y="30"/>
                    </a:cubicBezTo>
                    <a:lnTo>
                      <a:pt x="1574" y="2214"/>
                    </a:lnTo>
                    <a:lnTo>
                      <a:pt x="1574" y="2214"/>
                    </a:lnTo>
                    <a:cubicBezTo>
                      <a:pt x="1570" y="2218"/>
                      <a:pt x="1565" y="2220"/>
                      <a:pt x="1559" y="22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44" name="Google Shape;844;p31"/>
              <p:cNvSpPr/>
              <p:nvPr/>
            </p:nvSpPr>
            <p:spPr>
              <a:xfrm>
                <a:off x="597686" y="3769298"/>
                <a:ext cx="818753" cy="548831"/>
              </a:xfrm>
              <a:custGeom>
                <a:avLst/>
                <a:gdLst/>
                <a:ahLst/>
                <a:cxnLst/>
                <a:rect l="l" t="t" r="r" b="b"/>
                <a:pathLst>
                  <a:path w="1206" h="805" extrusionOk="0">
                    <a:moveTo>
                      <a:pt x="280" y="0"/>
                    </a:moveTo>
                    <a:lnTo>
                      <a:pt x="1205" y="448"/>
                    </a:lnTo>
                    <a:lnTo>
                      <a:pt x="918" y="804"/>
                    </a:lnTo>
                    <a:lnTo>
                      <a:pt x="0" y="379"/>
                    </a:lnTo>
                    <a:lnTo>
                      <a:pt x="280" y="0"/>
                    </a:ln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845" name="Google Shape;845;p31"/>
            <p:cNvGrpSpPr/>
            <p:nvPr/>
          </p:nvGrpSpPr>
          <p:grpSpPr>
            <a:xfrm>
              <a:off x="122625" y="1408075"/>
              <a:ext cx="768725" cy="1478100"/>
              <a:chOff x="122625" y="1408075"/>
              <a:chExt cx="768725" cy="1478100"/>
            </a:xfrm>
          </p:grpSpPr>
          <p:sp>
            <p:nvSpPr>
              <p:cNvPr id="846" name="Google Shape;846;p31"/>
              <p:cNvSpPr/>
              <p:nvPr/>
            </p:nvSpPr>
            <p:spPr>
              <a:xfrm>
                <a:off x="362683" y="1958317"/>
                <a:ext cx="291308" cy="169926"/>
              </a:xfrm>
              <a:custGeom>
                <a:avLst/>
                <a:gdLst/>
                <a:ahLst/>
                <a:cxnLst/>
                <a:rect l="l" t="t" r="r" b="b"/>
                <a:pathLst>
                  <a:path w="476" h="279" extrusionOk="0">
                    <a:moveTo>
                      <a:pt x="377" y="39"/>
                    </a:moveTo>
                    <a:lnTo>
                      <a:pt x="377" y="39"/>
                    </a:lnTo>
                    <a:cubicBezTo>
                      <a:pt x="419" y="0"/>
                      <a:pt x="475" y="68"/>
                      <a:pt x="434" y="105"/>
                    </a:cubicBezTo>
                    <a:lnTo>
                      <a:pt x="434" y="105"/>
                    </a:lnTo>
                    <a:cubicBezTo>
                      <a:pt x="426" y="113"/>
                      <a:pt x="417" y="120"/>
                      <a:pt x="409" y="127"/>
                    </a:cubicBezTo>
                    <a:lnTo>
                      <a:pt x="409" y="127"/>
                    </a:lnTo>
                    <a:cubicBezTo>
                      <a:pt x="315" y="205"/>
                      <a:pt x="199" y="256"/>
                      <a:pt x="78" y="273"/>
                    </a:cubicBezTo>
                    <a:lnTo>
                      <a:pt x="78" y="273"/>
                    </a:lnTo>
                    <a:cubicBezTo>
                      <a:pt x="71" y="274"/>
                      <a:pt x="62" y="275"/>
                      <a:pt x="54" y="275"/>
                    </a:cubicBezTo>
                    <a:lnTo>
                      <a:pt x="54" y="275"/>
                    </a:lnTo>
                    <a:cubicBezTo>
                      <a:pt x="30" y="278"/>
                      <a:pt x="8" y="263"/>
                      <a:pt x="4" y="239"/>
                    </a:cubicBezTo>
                    <a:lnTo>
                      <a:pt x="4" y="239"/>
                    </a:lnTo>
                    <a:cubicBezTo>
                      <a:pt x="0" y="218"/>
                      <a:pt x="16" y="192"/>
                      <a:pt x="37" y="189"/>
                    </a:cubicBezTo>
                    <a:lnTo>
                      <a:pt x="37" y="189"/>
                    </a:lnTo>
                    <a:cubicBezTo>
                      <a:pt x="38" y="189"/>
                      <a:pt x="39" y="189"/>
                      <a:pt x="39" y="188"/>
                    </a:cubicBezTo>
                    <a:lnTo>
                      <a:pt x="39" y="188"/>
                    </a:lnTo>
                    <a:cubicBezTo>
                      <a:pt x="163" y="177"/>
                      <a:pt x="279" y="127"/>
                      <a:pt x="371" y="44"/>
                    </a:cubicBezTo>
                    <a:lnTo>
                      <a:pt x="371" y="44"/>
                    </a:lnTo>
                    <a:cubicBezTo>
                      <a:pt x="373" y="42"/>
                      <a:pt x="375" y="40"/>
                      <a:pt x="377" y="3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47" name="Google Shape;847;p31"/>
              <p:cNvSpPr/>
              <p:nvPr/>
            </p:nvSpPr>
            <p:spPr>
              <a:xfrm>
                <a:off x="411234" y="2036537"/>
                <a:ext cx="480116" cy="766024"/>
              </a:xfrm>
              <a:custGeom>
                <a:avLst/>
                <a:gdLst/>
                <a:ahLst/>
                <a:cxnLst/>
                <a:rect l="l" t="t" r="r" b="b"/>
                <a:pathLst>
                  <a:path w="786" h="1252" extrusionOk="0">
                    <a:moveTo>
                      <a:pt x="331" y="0"/>
                    </a:moveTo>
                    <a:lnTo>
                      <a:pt x="737" y="889"/>
                    </a:lnTo>
                    <a:lnTo>
                      <a:pt x="737" y="889"/>
                    </a:lnTo>
                    <a:cubicBezTo>
                      <a:pt x="777" y="975"/>
                      <a:pt x="785" y="1071"/>
                      <a:pt x="761" y="1164"/>
                    </a:cubicBezTo>
                    <a:lnTo>
                      <a:pt x="755" y="1185"/>
                    </a:lnTo>
                    <a:lnTo>
                      <a:pt x="755" y="1185"/>
                    </a:lnTo>
                    <a:cubicBezTo>
                      <a:pt x="751" y="1203"/>
                      <a:pt x="741" y="1217"/>
                      <a:pt x="727" y="1228"/>
                    </a:cubicBezTo>
                    <a:lnTo>
                      <a:pt x="727" y="1228"/>
                    </a:lnTo>
                    <a:cubicBezTo>
                      <a:pt x="722" y="1234"/>
                      <a:pt x="715" y="1238"/>
                      <a:pt x="708" y="1241"/>
                    </a:cubicBezTo>
                    <a:lnTo>
                      <a:pt x="708" y="1241"/>
                    </a:lnTo>
                    <a:cubicBezTo>
                      <a:pt x="702" y="1244"/>
                      <a:pt x="695" y="1247"/>
                      <a:pt x="688" y="1247"/>
                    </a:cubicBezTo>
                    <a:lnTo>
                      <a:pt x="688" y="1247"/>
                    </a:lnTo>
                    <a:cubicBezTo>
                      <a:pt x="672" y="1251"/>
                      <a:pt x="655" y="1248"/>
                      <a:pt x="640" y="1242"/>
                    </a:cubicBezTo>
                    <a:lnTo>
                      <a:pt x="640" y="1242"/>
                    </a:lnTo>
                    <a:cubicBezTo>
                      <a:pt x="547" y="1204"/>
                      <a:pt x="473" y="1133"/>
                      <a:pt x="430" y="1042"/>
                    </a:cubicBezTo>
                    <a:lnTo>
                      <a:pt x="0" y="146"/>
                    </a:lnTo>
                    <a:lnTo>
                      <a:pt x="0" y="146"/>
                    </a:lnTo>
                    <a:cubicBezTo>
                      <a:pt x="121" y="129"/>
                      <a:pt x="237" y="78"/>
                      <a:pt x="331" y="0"/>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48" name="Google Shape;848;p31"/>
              <p:cNvSpPr/>
              <p:nvPr/>
            </p:nvSpPr>
            <p:spPr>
              <a:xfrm>
                <a:off x="128020" y="1408075"/>
                <a:ext cx="463931" cy="666226"/>
              </a:xfrm>
              <a:custGeom>
                <a:avLst/>
                <a:gdLst/>
                <a:ahLst/>
                <a:cxnLst/>
                <a:rect l="l" t="t" r="r" b="b"/>
                <a:pathLst>
                  <a:path w="757" h="1088" extrusionOk="0">
                    <a:moveTo>
                      <a:pt x="388" y="137"/>
                    </a:moveTo>
                    <a:lnTo>
                      <a:pt x="756" y="942"/>
                    </a:lnTo>
                    <a:lnTo>
                      <a:pt x="756" y="942"/>
                    </a:lnTo>
                    <a:cubicBezTo>
                      <a:pt x="664" y="1025"/>
                      <a:pt x="548" y="1075"/>
                      <a:pt x="424" y="1086"/>
                    </a:cubicBezTo>
                    <a:lnTo>
                      <a:pt x="424" y="1086"/>
                    </a:lnTo>
                    <a:cubicBezTo>
                      <a:pt x="424" y="1087"/>
                      <a:pt x="423" y="1087"/>
                      <a:pt x="422" y="1087"/>
                    </a:cubicBezTo>
                    <a:lnTo>
                      <a:pt x="172" y="564"/>
                    </a:lnTo>
                    <a:lnTo>
                      <a:pt x="172" y="564"/>
                    </a:lnTo>
                    <a:lnTo>
                      <a:pt x="165" y="549"/>
                    </a:lnTo>
                    <a:lnTo>
                      <a:pt x="162" y="543"/>
                    </a:lnTo>
                    <a:lnTo>
                      <a:pt x="45" y="299"/>
                    </a:lnTo>
                    <a:lnTo>
                      <a:pt x="45" y="299"/>
                    </a:lnTo>
                    <a:cubicBezTo>
                      <a:pt x="0" y="204"/>
                      <a:pt x="41" y="88"/>
                      <a:pt x="137" y="43"/>
                    </a:cubicBezTo>
                    <a:lnTo>
                      <a:pt x="140" y="42"/>
                    </a:lnTo>
                    <a:lnTo>
                      <a:pt x="140" y="42"/>
                    </a:lnTo>
                    <a:cubicBezTo>
                      <a:pt x="234" y="0"/>
                      <a:pt x="345" y="42"/>
                      <a:pt x="388" y="137"/>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49" name="Google Shape;849;p31"/>
              <p:cNvSpPr/>
              <p:nvPr/>
            </p:nvSpPr>
            <p:spPr>
              <a:xfrm>
                <a:off x="832010" y="2786377"/>
                <a:ext cx="59340" cy="99798"/>
              </a:xfrm>
              <a:custGeom>
                <a:avLst/>
                <a:gdLst/>
                <a:ahLst/>
                <a:cxnLst/>
                <a:rect l="l" t="t" r="r" b="b"/>
                <a:pathLst>
                  <a:path w="99" h="163" extrusionOk="0">
                    <a:moveTo>
                      <a:pt x="39" y="0"/>
                    </a:moveTo>
                    <a:lnTo>
                      <a:pt x="39" y="0"/>
                    </a:lnTo>
                    <a:cubicBezTo>
                      <a:pt x="39" y="0"/>
                      <a:pt x="98" y="140"/>
                      <a:pt x="74" y="152"/>
                    </a:cubicBezTo>
                    <a:lnTo>
                      <a:pt x="74" y="152"/>
                    </a:lnTo>
                    <a:cubicBezTo>
                      <a:pt x="50" y="162"/>
                      <a:pt x="0" y="19"/>
                      <a:pt x="0" y="19"/>
                    </a:cubicBezTo>
                    <a:lnTo>
                      <a:pt x="0" y="19"/>
                    </a:lnTo>
                    <a:cubicBezTo>
                      <a:pt x="7" y="19"/>
                      <a:pt x="14" y="16"/>
                      <a:pt x="20" y="13"/>
                    </a:cubicBezTo>
                    <a:lnTo>
                      <a:pt x="20" y="13"/>
                    </a:lnTo>
                    <a:cubicBezTo>
                      <a:pt x="27" y="10"/>
                      <a:pt x="34" y="6"/>
                      <a:pt x="39"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50" name="Google Shape;850;p31"/>
              <p:cNvSpPr/>
              <p:nvPr/>
            </p:nvSpPr>
            <p:spPr>
              <a:xfrm>
                <a:off x="227818" y="1745232"/>
                <a:ext cx="5395" cy="10789"/>
              </a:xfrm>
              <a:custGeom>
                <a:avLst/>
                <a:gdLst/>
                <a:ahLst/>
                <a:cxnLst/>
                <a:rect l="l" t="t" r="r" b="b"/>
                <a:pathLst>
                  <a:path w="8" h="16" extrusionOk="0">
                    <a:moveTo>
                      <a:pt x="0" y="0"/>
                    </a:moveTo>
                    <a:lnTo>
                      <a:pt x="7" y="15"/>
                    </a:lnTo>
                    <a:lnTo>
                      <a:pt x="7" y="15"/>
                    </a:lnTo>
                    <a:lnTo>
                      <a:pt x="0" y="0"/>
                    </a:lnTo>
                  </a:path>
                </a:pathLst>
              </a:custGeom>
              <a:solidFill>
                <a:srgbClr val="F5E7E0"/>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51" name="Google Shape;851;p31"/>
              <p:cNvSpPr/>
              <p:nvPr/>
            </p:nvSpPr>
            <p:spPr>
              <a:xfrm>
                <a:off x="122625" y="1642736"/>
                <a:ext cx="231967" cy="655433"/>
              </a:xfrm>
              <a:custGeom>
                <a:avLst/>
                <a:gdLst/>
                <a:ahLst/>
                <a:cxnLst/>
                <a:rect l="l" t="t" r="r" b="b"/>
                <a:pathLst>
                  <a:path w="379" h="1071" extrusionOk="0">
                    <a:moveTo>
                      <a:pt x="171" y="169"/>
                    </a:moveTo>
                    <a:lnTo>
                      <a:pt x="178" y="184"/>
                    </a:lnTo>
                    <a:lnTo>
                      <a:pt x="178" y="184"/>
                    </a:lnTo>
                    <a:cubicBezTo>
                      <a:pt x="175" y="189"/>
                      <a:pt x="115" y="252"/>
                      <a:pt x="106" y="319"/>
                    </a:cubicBezTo>
                    <a:lnTo>
                      <a:pt x="106" y="319"/>
                    </a:lnTo>
                    <a:cubicBezTo>
                      <a:pt x="98" y="389"/>
                      <a:pt x="260" y="722"/>
                      <a:pt x="260" y="722"/>
                    </a:cubicBezTo>
                    <a:lnTo>
                      <a:pt x="260" y="722"/>
                    </a:lnTo>
                    <a:cubicBezTo>
                      <a:pt x="260" y="722"/>
                      <a:pt x="341" y="783"/>
                      <a:pt x="360" y="872"/>
                    </a:cubicBezTo>
                    <a:lnTo>
                      <a:pt x="360" y="872"/>
                    </a:lnTo>
                    <a:cubicBezTo>
                      <a:pt x="378" y="962"/>
                      <a:pt x="348" y="1070"/>
                      <a:pt x="312" y="1021"/>
                    </a:cubicBezTo>
                    <a:lnTo>
                      <a:pt x="312" y="1021"/>
                    </a:lnTo>
                    <a:cubicBezTo>
                      <a:pt x="275" y="972"/>
                      <a:pt x="11" y="411"/>
                      <a:pt x="6" y="301"/>
                    </a:cubicBezTo>
                    <a:lnTo>
                      <a:pt x="6" y="301"/>
                    </a:lnTo>
                    <a:cubicBezTo>
                      <a:pt x="0" y="192"/>
                      <a:pt x="88" y="0"/>
                      <a:pt x="88" y="0"/>
                    </a:cubicBezTo>
                    <a:lnTo>
                      <a:pt x="168" y="163"/>
                    </a:lnTo>
                    <a:lnTo>
                      <a:pt x="171" y="169"/>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52" name="Google Shape;852;p31"/>
              <p:cNvSpPr/>
              <p:nvPr/>
            </p:nvSpPr>
            <p:spPr>
              <a:xfrm>
                <a:off x="171176" y="1470111"/>
                <a:ext cx="64735" cy="183414"/>
              </a:xfrm>
              <a:custGeom>
                <a:avLst/>
                <a:gdLst/>
                <a:ahLst/>
                <a:cxnLst/>
                <a:rect l="l" t="t" r="r" b="b"/>
                <a:pathLst>
                  <a:path w="106" h="300" extrusionOk="0">
                    <a:moveTo>
                      <a:pt x="85" y="299"/>
                    </a:moveTo>
                    <a:lnTo>
                      <a:pt x="85" y="299"/>
                    </a:lnTo>
                    <a:cubicBezTo>
                      <a:pt x="80" y="299"/>
                      <a:pt x="75" y="297"/>
                      <a:pt x="72" y="293"/>
                    </a:cubicBezTo>
                    <a:lnTo>
                      <a:pt x="72" y="293"/>
                    </a:lnTo>
                    <a:cubicBezTo>
                      <a:pt x="10" y="215"/>
                      <a:pt x="0" y="98"/>
                      <a:pt x="48" y="11"/>
                    </a:cubicBezTo>
                    <a:lnTo>
                      <a:pt x="48" y="11"/>
                    </a:lnTo>
                    <a:cubicBezTo>
                      <a:pt x="54" y="1"/>
                      <a:pt x="64" y="0"/>
                      <a:pt x="73" y="3"/>
                    </a:cubicBezTo>
                    <a:lnTo>
                      <a:pt x="73" y="3"/>
                    </a:lnTo>
                    <a:cubicBezTo>
                      <a:pt x="81" y="9"/>
                      <a:pt x="85" y="20"/>
                      <a:pt x="79" y="28"/>
                    </a:cubicBezTo>
                    <a:lnTo>
                      <a:pt x="79" y="28"/>
                    </a:lnTo>
                    <a:cubicBezTo>
                      <a:pt x="37" y="103"/>
                      <a:pt x="46" y="203"/>
                      <a:pt x="99" y="271"/>
                    </a:cubicBezTo>
                    <a:lnTo>
                      <a:pt x="99" y="271"/>
                    </a:lnTo>
                    <a:cubicBezTo>
                      <a:pt x="105" y="278"/>
                      <a:pt x="104" y="290"/>
                      <a:pt x="96" y="295"/>
                    </a:cubicBezTo>
                    <a:lnTo>
                      <a:pt x="96" y="295"/>
                    </a:lnTo>
                    <a:cubicBezTo>
                      <a:pt x="93" y="298"/>
                      <a:pt x="90" y="299"/>
                      <a:pt x="85" y="29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53" name="Google Shape;853;p31"/>
              <p:cNvSpPr/>
              <p:nvPr/>
            </p:nvSpPr>
            <p:spPr>
              <a:xfrm>
                <a:off x="459785" y="2174098"/>
                <a:ext cx="237361" cy="480114"/>
              </a:xfrm>
              <a:custGeom>
                <a:avLst/>
                <a:gdLst/>
                <a:ahLst/>
                <a:cxnLst/>
                <a:rect l="l" t="t" r="r" b="b"/>
                <a:pathLst>
                  <a:path w="386" h="783" extrusionOk="0">
                    <a:moveTo>
                      <a:pt x="365" y="782"/>
                    </a:moveTo>
                    <a:lnTo>
                      <a:pt x="365" y="782"/>
                    </a:lnTo>
                    <a:cubicBezTo>
                      <a:pt x="359" y="782"/>
                      <a:pt x="353" y="779"/>
                      <a:pt x="349" y="773"/>
                    </a:cubicBezTo>
                    <a:lnTo>
                      <a:pt x="5" y="28"/>
                    </a:lnTo>
                    <a:lnTo>
                      <a:pt x="5" y="28"/>
                    </a:lnTo>
                    <a:cubicBezTo>
                      <a:pt x="0" y="19"/>
                      <a:pt x="5" y="9"/>
                      <a:pt x="13" y="4"/>
                    </a:cubicBezTo>
                    <a:lnTo>
                      <a:pt x="13" y="4"/>
                    </a:lnTo>
                    <a:cubicBezTo>
                      <a:pt x="22" y="0"/>
                      <a:pt x="32" y="4"/>
                      <a:pt x="36" y="13"/>
                    </a:cubicBezTo>
                    <a:lnTo>
                      <a:pt x="381" y="758"/>
                    </a:lnTo>
                    <a:lnTo>
                      <a:pt x="381" y="758"/>
                    </a:lnTo>
                    <a:cubicBezTo>
                      <a:pt x="385" y="766"/>
                      <a:pt x="382" y="777"/>
                      <a:pt x="372" y="781"/>
                    </a:cubicBezTo>
                    <a:lnTo>
                      <a:pt x="372" y="781"/>
                    </a:lnTo>
                    <a:cubicBezTo>
                      <a:pt x="371" y="782"/>
                      <a:pt x="368" y="782"/>
                      <a:pt x="365" y="78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854" name="Google Shape;854;p31"/>
            <p:cNvGrpSpPr/>
            <p:nvPr/>
          </p:nvGrpSpPr>
          <p:grpSpPr>
            <a:xfrm>
              <a:off x="8430775" y="275261"/>
              <a:ext cx="388700" cy="528500"/>
              <a:chOff x="5489575" y="3008286"/>
              <a:chExt cx="388700" cy="528500"/>
            </a:xfrm>
          </p:grpSpPr>
          <p:sp>
            <p:nvSpPr>
              <p:cNvPr id="855" name="Google Shape;855;p31"/>
              <p:cNvSpPr/>
              <p:nvPr/>
            </p:nvSpPr>
            <p:spPr>
              <a:xfrm>
                <a:off x="5513441" y="3233326"/>
                <a:ext cx="173890" cy="303461"/>
              </a:xfrm>
              <a:custGeom>
                <a:avLst/>
                <a:gdLst/>
                <a:ahLst/>
                <a:cxnLst/>
                <a:rect l="l" t="t" r="r" b="b"/>
                <a:pathLst>
                  <a:path w="223" h="392" extrusionOk="0">
                    <a:moveTo>
                      <a:pt x="13" y="391"/>
                    </a:moveTo>
                    <a:lnTo>
                      <a:pt x="13" y="391"/>
                    </a:lnTo>
                    <a:cubicBezTo>
                      <a:pt x="11" y="391"/>
                      <a:pt x="9" y="391"/>
                      <a:pt x="8" y="390"/>
                    </a:cubicBezTo>
                    <a:lnTo>
                      <a:pt x="8" y="390"/>
                    </a:lnTo>
                    <a:cubicBezTo>
                      <a:pt x="1" y="386"/>
                      <a:pt x="0" y="378"/>
                      <a:pt x="2" y="372"/>
                    </a:cubicBezTo>
                    <a:lnTo>
                      <a:pt x="195" y="10"/>
                    </a:lnTo>
                    <a:lnTo>
                      <a:pt x="195" y="10"/>
                    </a:lnTo>
                    <a:cubicBezTo>
                      <a:pt x="199" y="4"/>
                      <a:pt x="206" y="0"/>
                      <a:pt x="213" y="4"/>
                    </a:cubicBezTo>
                    <a:lnTo>
                      <a:pt x="213" y="4"/>
                    </a:lnTo>
                    <a:cubicBezTo>
                      <a:pt x="219" y="7"/>
                      <a:pt x="222" y="15"/>
                      <a:pt x="218" y="23"/>
                    </a:cubicBezTo>
                    <a:lnTo>
                      <a:pt x="26" y="385"/>
                    </a:lnTo>
                    <a:lnTo>
                      <a:pt x="26" y="385"/>
                    </a:lnTo>
                    <a:cubicBezTo>
                      <a:pt x="24" y="388"/>
                      <a:pt x="19" y="391"/>
                      <a:pt x="13" y="39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56" name="Google Shape;856;p31"/>
              <p:cNvSpPr/>
              <p:nvPr/>
            </p:nvSpPr>
            <p:spPr>
              <a:xfrm>
                <a:off x="5489575" y="3008286"/>
                <a:ext cx="388700" cy="388705"/>
              </a:xfrm>
              <a:custGeom>
                <a:avLst/>
                <a:gdLst/>
                <a:ahLst/>
                <a:cxnLst/>
                <a:rect l="l" t="t" r="r" b="b"/>
                <a:pathLst>
                  <a:path w="503" h="501" extrusionOk="0">
                    <a:moveTo>
                      <a:pt x="379" y="500"/>
                    </a:moveTo>
                    <a:lnTo>
                      <a:pt x="379" y="500"/>
                    </a:lnTo>
                    <a:cubicBezTo>
                      <a:pt x="379" y="500"/>
                      <a:pt x="333" y="498"/>
                      <a:pt x="180" y="416"/>
                    </a:cubicBezTo>
                    <a:lnTo>
                      <a:pt x="180" y="416"/>
                    </a:lnTo>
                    <a:cubicBezTo>
                      <a:pt x="28" y="334"/>
                      <a:pt x="0" y="295"/>
                      <a:pt x="0" y="295"/>
                    </a:cubicBezTo>
                    <a:lnTo>
                      <a:pt x="0" y="295"/>
                    </a:lnTo>
                    <a:cubicBezTo>
                      <a:pt x="11" y="254"/>
                      <a:pt x="25" y="250"/>
                      <a:pt x="25" y="250"/>
                    </a:cubicBezTo>
                    <a:lnTo>
                      <a:pt x="51" y="263"/>
                    </a:lnTo>
                    <a:lnTo>
                      <a:pt x="51" y="263"/>
                    </a:lnTo>
                    <a:cubicBezTo>
                      <a:pt x="122" y="301"/>
                      <a:pt x="276" y="81"/>
                      <a:pt x="239" y="61"/>
                    </a:cubicBezTo>
                    <a:lnTo>
                      <a:pt x="239" y="61"/>
                    </a:lnTo>
                    <a:cubicBezTo>
                      <a:pt x="178" y="29"/>
                      <a:pt x="227" y="0"/>
                      <a:pt x="227" y="0"/>
                    </a:cubicBezTo>
                    <a:lnTo>
                      <a:pt x="227" y="0"/>
                    </a:lnTo>
                    <a:lnTo>
                      <a:pt x="227" y="0"/>
                    </a:lnTo>
                    <a:cubicBezTo>
                      <a:pt x="324" y="37"/>
                      <a:pt x="415" y="86"/>
                      <a:pt x="498" y="146"/>
                    </a:cubicBezTo>
                    <a:lnTo>
                      <a:pt x="498" y="146"/>
                    </a:lnTo>
                    <a:lnTo>
                      <a:pt x="498" y="146"/>
                    </a:lnTo>
                    <a:cubicBezTo>
                      <a:pt x="498" y="146"/>
                      <a:pt x="502" y="204"/>
                      <a:pt x="440" y="170"/>
                    </a:cubicBezTo>
                    <a:lnTo>
                      <a:pt x="440" y="170"/>
                    </a:lnTo>
                    <a:cubicBezTo>
                      <a:pt x="403" y="150"/>
                      <a:pt x="308" y="402"/>
                      <a:pt x="378" y="440"/>
                    </a:cubicBezTo>
                    <a:lnTo>
                      <a:pt x="403" y="453"/>
                    </a:lnTo>
                    <a:lnTo>
                      <a:pt x="403" y="453"/>
                    </a:lnTo>
                    <a:cubicBezTo>
                      <a:pt x="403" y="453"/>
                      <a:pt x="407" y="468"/>
                      <a:pt x="379" y="500"/>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57" name="Google Shape;857;p31"/>
              <p:cNvSpPr/>
              <p:nvPr/>
            </p:nvSpPr>
            <p:spPr>
              <a:xfrm>
                <a:off x="5677104" y="3049203"/>
                <a:ext cx="153432" cy="92060"/>
              </a:xfrm>
              <a:custGeom>
                <a:avLst/>
                <a:gdLst/>
                <a:ahLst/>
                <a:cxnLst/>
                <a:rect l="l" t="t" r="r" b="b"/>
                <a:pathLst>
                  <a:path w="198" h="120" extrusionOk="0">
                    <a:moveTo>
                      <a:pt x="182" y="119"/>
                    </a:moveTo>
                    <a:lnTo>
                      <a:pt x="182" y="119"/>
                    </a:lnTo>
                    <a:cubicBezTo>
                      <a:pt x="180" y="119"/>
                      <a:pt x="178" y="117"/>
                      <a:pt x="176" y="116"/>
                    </a:cubicBezTo>
                    <a:lnTo>
                      <a:pt x="9" y="26"/>
                    </a:lnTo>
                    <a:lnTo>
                      <a:pt x="9" y="26"/>
                    </a:lnTo>
                    <a:cubicBezTo>
                      <a:pt x="1" y="24"/>
                      <a:pt x="0" y="15"/>
                      <a:pt x="2" y="8"/>
                    </a:cubicBezTo>
                    <a:lnTo>
                      <a:pt x="2" y="8"/>
                    </a:lnTo>
                    <a:cubicBezTo>
                      <a:pt x="7" y="3"/>
                      <a:pt x="14" y="0"/>
                      <a:pt x="20" y="4"/>
                    </a:cubicBezTo>
                    <a:lnTo>
                      <a:pt x="189" y="94"/>
                    </a:lnTo>
                    <a:lnTo>
                      <a:pt x="189" y="94"/>
                    </a:lnTo>
                    <a:cubicBezTo>
                      <a:pt x="195" y="96"/>
                      <a:pt x="197" y="105"/>
                      <a:pt x="194" y="112"/>
                    </a:cubicBezTo>
                    <a:lnTo>
                      <a:pt x="194" y="112"/>
                    </a:lnTo>
                    <a:cubicBezTo>
                      <a:pt x="192" y="115"/>
                      <a:pt x="186" y="119"/>
                      <a:pt x="182" y="11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58" name="Google Shape;858;p31"/>
              <p:cNvSpPr/>
              <p:nvPr/>
            </p:nvSpPr>
            <p:spPr>
              <a:xfrm>
                <a:off x="5523671" y="3206048"/>
                <a:ext cx="262541" cy="150026"/>
              </a:xfrm>
              <a:custGeom>
                <a:avLst/>
                <a:gdLst/>
                <a:ahLst/>
                <a:cxnLst/>
                <a:rect l="l" t="t" r="r" b="b"/>
                <a:pathLst>
                  <a:path w="338" h="196" extrusionOk="0">
                    <a:moveTo>
                      <a:pt x="323" y="195"/>
                    </a:moveTo>
                    <a:lnTo>
                      <a:pt x="323" y="195"/>
                    </a:lnTo>
                    <a:cubicBezTo>
                      <a:pt x="321" y="195"/>
                      <a:pt x="319" y="195"/>
                      <a:pt x="318" y="193"/>
                    </a:cubicBezTo>
                    <a:lnTo>
                      <a:pt x="318" y="193"/>
                    </a:lnTo>
                    <a:cubicBezTo>
                      <a:pt x="158" y="140"/>
                      <a:pt x="14" y="31"/>
                      <a:pt x="7" y="26"/>
                    </a:cubicBezTo>
                    <a:lnTo>
                      <a:pt x="7" y="26"/>
                    </a:lnTo>
                    <a:cubicBezTo>
                      <a:pt x="1" y="21"/>
                      <a:pt x="0" y="13"/>
                      <a:pt x="5" y="9"/>
                    </a:cubicBezTo>
                    <a:lnTo>
                      <a:pt x="5" y="9"/>
                    </a:lnTo>
                    <a:cubicBezTo>
                      <a:pt x="9" y="1"/>
                      <a:pt x="17" y="0"/>
                      <a:pt x="24" y="5"/>
                    </a:cubicBezTo>
                    <a:lnTo>
                      <a:pt x="24" y="5"/>
                    </a:lnTo>
                    <a:cubicBezTo>
                      <a:pt x="25" y="6"/>
                      <a:pt x="170" y="117"/>
                      <a:pt x="327" y="168"/>
                    </a:cubicBezTo>
                    <a:lnTo>
                      <a:pt x="327" y="168"/>
                    </a:lnTo>
                    <a:cubicBezTo>
                      <a:pt x="333" y="171"/>
                      <a:pt x="337" y="178"/>
                      <a:pt x="335" y="185"/>
                    </a:cubicBezTo>
                    <a:lnTo>
                      <a:pt x="335" y="185"/>
                    </a:lnTo>
                    <a:cubicBezTo>
                      <a:pt x="333" y="191"/>
                      <a:pt x="328" y="195"/>
                      <a:pt x="323" y="19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grpSp>
        <p:nvGrpSpPr>
          <p:cNvPr id="859" name="Google Shape;859;p31"/>
          <p:cNvGrpSpPr/>
          <p:nvPr/>
        </p:nvGrpSpPr>
        <p:grpSpPr>
          <a:xfrm>
            <a:off x="122631" y="907790"/>
            <a:ext cx="8880154" cy="4134239"/>
            <a:chOff x="122631" y="907790"/>
            <a:chExt cx="8880154" cy="4134239"/>
          </a:xfrm>
        </p:grpSpPr>
        <p:grpSp>
          <p:nvGrpSpPr>
            <p:cNvPr id="860" name="Google Shape;860;p31"/>
            <p:cNvGrpSpPr/>
            <p:nvPr/>
          </p:nvGrpSpPr>
          <p:grpSpPr>
            <a:xfrm rot="10800000">
              <a:off x="122631" y="2567115"/>
              <a:ext cx="311529" cy="578250"/>
              <a:chOff x="1196975" y="5856287"/>
              <a:chExt cx="231775" cy="430213"/>
            </a:xfrm>
          </p:grpSpPr>
          <p:sp>
            <p:nvSpPr>
              <p:cNvPr id="861" name="Google Shape;861;p31"/>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62" name="Google Shape;862;p31"/>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63" name="Google Shape;863;p31"/>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64" name="Google Shape;864;p31"/>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65" name="Google Shape;865;p31"/>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66" name="Google Shape;866;p31"/>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67" name="Google Shape;867;p31"/>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868" name="Google Shape;868;p31"/>
            <p:cNvGrpSpPr/>
            <p:nvPr/>
          </p:nvGrpSpPr>
          <p:grpSpPr>
            <a:xfrm rot="5400000">
              <a:off x="1861406" y="4597140"/>
              <a:ext cx="311529" cy="578250"/>
              <a:chOff x="1196975" y="5856287"/>
              <a:chExt cx="231775" cy="430213"/>
            </a:xfrm>
          </p:grpSpPr>
          <p:sp>
            <p:nvSpPr>
              <p:cNvPr id="869" name="Google Shape;869;p31"/>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70" name="Google Shape;870;p31"/>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71" name="Google Shape;871;p31"/>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72" name="Google Shape;872;p31"/>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73" name="Google Shape;873;p31"/>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74" name="Google Shape;874;p31"/>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75" name="Google Shape;875;p31"/>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876" name="Google Shape;876;p31"/>
            <p:cNvGrpSpPr/>
            <p:nvPr/>
          </p:nvGrpSpPr>
          <p:grpSpPr>
            <a:xfrm rot="10800000">
              <a:off x="8691256" y="907790"/>
              <a:ext cx="311529" cy="578250"/>
              <a:chOff x="1196975" y="5856287"/>
              <a:chExt cx="231775" cy="430213"/>
            </a:xfrm>
          </p:grpSpPr>
          <p:sp>
            <p:nvSpPr>
              <p:cNvPr id="877" name="Google Shape;877;p31"/>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78" name="Google Shape;878;p31"/>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79" name="Google Shape;879;p31"/>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80" name="Google Shape;880;p31"/>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81" name="Google Shape;881;p31"/>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82" name="Google Shape;882;p31"/>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83" name="Google Shape;883;p31"/>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grpSp>
        <p:nvGrpSpPr>
          <p:cNvPr id="884" name="Google Shape;884;p31"/>
          <p:cNvGrpSpPr/>
          <p:nvPr/>
        </p:nvGrpSpPr>
        <p:grpSpPr>
          <a:xfrm>
            <a:off x="133113" y="176226"/>
            <a:ext cx="7983429" cy="3547962"/>
            <a:chOff x="133113" y="176226"/>
            <a:chExt cx="7983429" cy="3547962"/>
          </a:xfrm>
        </p:grpSpPr>
        <p:sp>
          <p:nvSpPr>
            <p:cNvPr id="885" name="Google Shape;885;p31"/>
            <p:cNvSpPr/>
            <p:nvPr/>
          </p:nvSpPr>
          <p:spPr>
            <a:xfrm>
              <a:off x="521669" y="1112679"/>
              <a:ext cx="276031" cy="295396"/>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86" name="Google Shape;886;p31"/>
            <p:cNvSpPr/>
            <p:nvPr/>
          </p:nvSpPr>
          <p:spPr>
            <a:xfrm>
              <a:off x="7678284" y="176226"/>
              <a:ext cx="438258" cy="493943"/>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887" name="Google Shape;887;p31"/>
            <p:cNvSpPr/>
            <p:nvPr/>
          </p:nvSpPr>
          <p:spPr>
            <a:xfrm>
              <a:off x="133113" y="3411844"/>
              <a:ext cx="290559" cy="312345"/>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1pPr>
            <a:lvl2pPr lvl="1"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2pPr>
            <a:lvl3pPr lvl="2"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3pPr>
            <a:lvl4pPr lvl="3"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4pPr>
            <a:lvl5pPr lvl="4"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5pPr>
            <a:lvl6pPr lvl="5"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6pPr>
            <a:lvl7pPr lvl="6"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7pPr>
            <a:lvl8pPr lvl="7"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8pPr>
            <a:lvl9pPr lvl="8" rtl="0">
              <a:spcBef>
                <a:spcPts val="0"/>
              </a:spcBef>
              <a:spcAft>
                <a:spcPts val="0"/>
              </a:spcAft>
              <a:buClr>
                <a:schemeClr val="dk1"/>
              </a:buClr>
              <a:buSzPts val="3500"/>
              <a:buFont typeface="Grandstander"/>
              <a:buNone/>
              <a:defRPr sz="3500" b="1">
                <a:solidFill>
                  <a:schemeClr val="dk1"/>
                </a:solidFill>
                <a:latin typeface="Grandstander"/>
                <a:ea typeface="Grandstander"/>
                <a:cs typeface="Grandstander"/>
                <a:sym typeface="Grandstander"/>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1pPr>
            <a:lvl2pPr marL="914400" lvl="1"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2pPr>
            <a:lvl3pPr marL="1371600" lvl="2"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3pPr>
            <a:lvl4pPr marL="1828800" lvl="3"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4pPr>
            <a:lvl5pPr marL="2286000" lvl="4"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5pPr>
            <a:lvl6pPr marL="2743200" lvl="5"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6pPr>
            <a:lvl7pPr marL="3200400" lvl="6"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7pPr>
            <a:lvl8pPr marL="3657600" lvl="7"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8pPr>
            <a:lvl9pPr marL="4114800" lvl="8"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5" r:id="rId2"/>
    <p:sldLayoutId id="2147483658" r:id="rId3"/>
    <p:sldLayoutId id="2147483676" r:id="rId4"/>
    <p:sldLayoutId id="2147483677"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mailto:admin@hatchride.wokingham.sch.uk"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sp>
        <p:nvSpPr>
          <p:cNvPr id="898" name="Google Shape;898;p35"/>
          <p:cNvSpPr txBox="1">
            <a:spLocks noGrp="1"/>
          </p:cNvSpPr>
          <p:nvPr>
            <p:ph type="ctrTitle"/>
          </p:nvPr>
        </p:nvSpPr>
        <p:spPr>
          <a:xfrm>
            <a:off x="713225" y="741100"/>
            <a:ext cx="5089500" cy="928043"/>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dirty="0"/>
              <a:t>Welcome to Year 1!</a:t>
            </a:r>
            <a:endParaRPr dirty="0"/>
          </a:p>
        </p:txBody>
      </p:sp>
      <p:grpSp>
        <p:nvGrpSpPr>
          <p:cNvPr id="900" name="Google Shape;900;p35"/>
          <p:cNvGrpSpPr/>
          <p:nvPr/>
        </p:nvGrpSpPr>
        <p:grpSpPr>
          <a:xfrm>
            <a:off x="2106143" y="4025743"/>
            <a:ext cx="1792669" cy="1316330"/>
            <a:chOff x="2106143" y="4025743"/>
            <a:chExt cx="1792669" cy="1316330"/>
          </a:xfrm>
        </p:grpSpPr>
        <p:sp>
          <p:nvSpPr>
            <p:cNvPr id="901" name="Google Shape;901;p35"/>
            <p:cNvSpPr/>
            <p:nvPr/>
          </p:nvSpPr>
          <p:spPr>
            <a:xfrm>
              <a:off x="3114507" y="4225432"/>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902" name="Google Shape;902;p35"/>
            <p:cNvGrpSpPr/>
            <p:nvPr/>
          </p:nvGrpSpPr>
          <p:grpSpPr>
            <a:xfrm>
              <a:off x="3587282" y="4025743"/>
              <a:ext cx="311529" cy="578250"/>
              <a:chOff x="1196975" y="5856287"/>
              <a:chExt cx="231775" cy="430213"/>
            </a:xfrm>
          </p:grpSpPr>
          <p:sp>
            <p:nvSpPr>
              <p:cNvPr id="903" name="Google Shape;903;p35"/>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04" name="Google Shape;904;p35"/>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05" name="Google Shape;905;p35"/>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06" name="Google Shape;906;p35"/>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07" name="Google Shape;907;p35"/>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08" name="Google Shape;908;p35"/>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09" name="Google Shape;909;p35"/>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910" name="Google Shape;910;p35"/>
            <p:cNvSpPr/>
            <p:nvPr/>
          </p:nvSpPr>
          <p:spPr>
            <a:xfrm rot="-4207670">
              <a:off x="1971786" y="4513114"/>
              <a:ext cx="1084994" cy="475799"/>
            </a:xfrm>
            <a:custGeom>
              <a:avLst/>
              <a:gdLst/>
              <a:ahLst/>
              <a:cxnLst/>
              <a:rect l="l" t="t" r="r" b="b"/>
              <a:pathLst>
                <a:path w="1329" h="581" extrusionOk="0">
                  <a:moveTo>
                    <a:pt x="1063" y="580"/>
                  </a:moveTo>
                  <a:cubicBezTo>
                    <a:pt x="1025" y="580"/>
                    <a:pt x="987" y="571"/>
                    <a:pt x="955" y="552"/>
                  </a:cubicBezTo>
                  <a:cubicBezTo>
                    <a:pt x="930" y="537"/>
                    <a:pt x="909" y="517"/>
                    <a:pt x="893" y="493"/>
                  </a:cubicBezTo>
                  <a:cubicBezTo>
                    <a:pt x="879" y="501"/>
                    <a:pt x="864" y="508"/>
                    <a:pt x="849" y="512"/>
                  </a:cubicBezTo>
                  <a:cubicBezTo>
                    <a:pt x="769" y="536"/>
                    <a:pt x="675" y="509"/>
                    <a:pt x="620" y="446"/>
                  </a:cubicBezTo>
                  <a:cubicBezTo>
                    <a:pt x="608" y="432"/>
                    <a:pt x="598" y="418"/>
                    <a:pt x="591" y="402"/>
                  </a:cubicBezTo>
                  <a:cubicBezTo>
                    <a:pt x="575" y="413"/>
                    <a:pt x="558" y="422"/>
                    <a:pt x="540" y="428"/>
                  </a:cubicBezTo>
                  <a:cubicBezTo>
                    <a:pt x="455" y="461"/>
                    <a:pt x="354" y="439"/>
                    <a:pt x="295" y="377"/>
                  </a:cubicBezTo>
                  <a:cubicBezTo>
                    <a:pt x="282" y="364"/>
                    <a:pt x="272" y="349"/>
                    <a:pt x="264" y="333"/>
                  </a:cubicBezTo>
                  <a:cubicBezTo>
                    <a:pt x="262" y="335"/>
                    <a:pt x="259" y="336"/>
                    <a:pt x="257" y="338"/>
                  </a:cubicBezTo>
                  <a:cubicBezTo>
                    <a:pt x="212" y="373"/>
                    <a:pt x="141" y="393"/>
                    <a:pt x="84" y="362"/>
                  </a:cubicBezTo>
                  <a:cubicBezTo>
                    <a:pt x="16" y="326"/>
                    <a:pt x="0" y="234"/>
                    <a:pt x="23" y="167"/>
                  </a:cubicBezTo>
                  <a:cubicBezTo>
                    <a:pt x="47" y="98"/>
                    <a:pt x="104" y="46"/>
                    <a:pt x="156" y="4"/>
                  </a:cubicBezTo>
                  <a:cubicBezTo>
                    <a:pt x="161" y="0"/>
                    <a:pt x="167" y="1"/>
                    <a:pt x="171" y="6"/>
                  </a:cubicBezTo>
                  <a:cubicBezTo>
                    <a:pt x="175" y="11"/>
                    <a:pt x="174" y="18"/>
                    <a:pt x="170" y="21"/>
                  </a:cubicBezTo>
                  <a:cubicBezTo>
                    <a:pt x="120" y="61"/>
                    <a:pt x="66" y="110"/>
                    <a:pt x="44" y="174"/>
                  </a:cubicBezTo>
                  <a:cubicBezTo>
                    <a:pt x="23" y="233"/>
                    <a:pt x="37" y="312"/>
                    <a:pt x="94" y="343"/>
                  </a:cubicBezTo>
                  <a:cubicBezTo>
                    <a:pt x="143" y="370"/>
                    <a:pt x="204" y="351"/>
                    <a:pt x="244" y="321"/>
                  </a:cubicBezTo>
                  <a:cubicBezTo>
                    <a:pt x="247" y="318"/>
                    <a:pt x="251" y="315"/>
                    <a:pt x="254" y="312"/>
                  </a:cubicBezTo>
                  <a:cubicBezTo>
                    <a:pt x="232" y="252"/>
                    <a:pt x="238" y="182"/>
                    <a:pt x="275" y="131"/>
                  </a:cubicBezTo>
                  <a:cubicBezTo>
                    <a:pt x="289" y="111"/>
                    <a:pt x="312" y="97"/>
                    <a:pt x="332" y="95"/>
                  </a:cubicBezTo>
                  <a:cubicBezTo>
                    <a:pt x="346" y="94"/>
                    <a:pt x="358" y="97"/>
                    <a:pt x="367" y="106"/>
                  </a:cubicBezTo>
                  <a:cubicBezTo>
                    <a:pt x="388" y="125"/>
                    <a:pt x="387" y="158"/>
                    <a:pt x="364" y="199"/>
                  </a:cubicBezTo>
                  <a:cubicBezTo>
                    <a:pt x="338" y="244"/>
                    <a:pt x="314" y="285"/>
                    <a:pt x="281" y="317"/>
                  </a:cubicBezTo>
                  <a:cubicBezTo>
                    <a:pt x="288" y="334"/>
                    <a:pt x="298" y="349"/>
                    <a:pt x="311" y="362"/>
                  </a:cubicBezTo>
                  <a:cubicBezTo>
                    <a:pt x="364" y="418"/>
                    <a:pt x="455" y="437"/>
                    <a:pt x="532" y="408"/>
                  </a:cubicBezTo>
                  <a:cubicBezTo>
                    <a:pt x="550" y="401"/>
                    <a:pt x="566" y="392"/>
                    <a:pt x="582" y="381"/>
                  </a:cubicBezTo>
                  <a:cubicBezTo>
                    <a:pt x="561" y="326"/>
                    <a:pt x="562" y="263"/>
                    <a:pt x="587" y="209"/>
                  </a:cubicBezTo>
                  <a:cubicBezTo>
                    <a:pt x="598" y="186"/>
                    <a:pt x="612" y="170"/>
                    <a:pt x="628" y="161"/>
                  </a:cubicBezTo>
                  <a:cubicBezTo>
                    <a:pt x="648" y="150"/>
                    <a:pt x="678" y="149"/>
                    <a:pt x="695" y="168"/>
                  </a:cubicBezTo>
                  <a:cubicBezTo>
                    <a:pt x="710" y="183"/>
                    <a:pt x="713" y="207"/>
                    <a:pt x="705" y="237"/>
                  </a:cubicBezTo>
                  <a:cubicBezTo>
                    <a:pt x="689" y="298"/>
                    <a:pt x="655" y="351"/>
                    <a:pt x="609" y="389"/>
                  </a:cubicBezTo>
                  <a:cubicBezTo>
                    <a:pt x="616" y="404"/>
                    <a:pt x="625" y="419"/>
                    <a:pt x="636" y="432"/>
                  </a:cubicBezTo>
                  <a:cubicBezTo>
                    <a:pt x="686" y="489"/>
                    <a:pt x="770" y="513"/>
                    <a:pt x="843" y="491"/>
                  </a:cubicBezTo>
                  <a:cubicBezTo>
                    <a:pt x="856" y="487"/>
                    <a:pt x="870" y="481"/>
                    <a:pt x="882" y="474"/>
                  </a:cubicBezTo>
                  <a:cubicBezTo>
                    <a:pt x="853" y="419"/>
                    <a:pt x="850" y="352"/>
                    <a:pt x="878" y="299"/>
                  </a:cubicBezTo>
                  <a:cubicBezTo>
                    <a:pt x="892" y="275"/>
                    <a:pt x="917" y="255"/>
                    <a:pt x="941" y="250"/>
                  </a:cubicBezTo>
                  <a:cubicBezTo>
                    <a:pt x="956" y="247"/>
                    <a:pt x="971" y="250"/>
                    <a:pt x="983" y="260"/>
                  </a:cubicBezTo>
                  <a:cubicBezTo>
                    <a:pt x="1000" y="274"/>
                    <a:pt x="1007" y="298"/>
                    <a:pt x="1003" y="330"/>
                  </a:cubicBezTo>
                  <a:cubicBezTo>
                    <a:pt x="995" y="390"/>
                    <a:pt x="960" y="445"/>
                    <a:pt x="911" y="481"/>
                  </a:cubicBezTo>
                  <a:cubicBezTo>
                    <a:pt x="925" y="502"/>
                    <a:pt x="944" y="520"/>
                    <a:pt x="966" y="533"/>
                  </a:cubicBezTo>
                  <a:cubicBezTo>
                    <a:pt x="1039" y="576"/>
                    <a:pt x="1141" y="564"/>
                    <a:pt x="1209" y="504"/>
                  </a:cubicBezTo>
                  <a:cubicBezTo>
                    <a:pt x="1273" y="449"/>
                    <a:pt x="1306" y="357"/>
                    <a:pt x="1295" y="265"/>
                  </a:cubicBezTo>
                  <a:cubicBezTo>
                    <a:pt x="1294" y="259"/>
                    <a:pt x="1298" y="254"/>
                    <a:pt x="1304" y="253"/>
                  </a:cubicBezTo>
                  <a:cubicBezTo>
                    <a:pt x="1310" y="252"/>
                    <a:pt x="1316" y="257"/>
                    <a:pt x="1317" y="263"/>
                  </a:cubicBezTo>
                  <a:cubicBezTo>
                    <a:pt x="1328" y="362"/>
                    <a:pt x="1292" y="461"/>
                    <a:pt x="1223" y="521"/>
                  </a:cubicBezTo>
                  <a:cubicBezTo>
                    <a:pt x="1179" y="560"/>
                    <a:pt x="1120" y="580"/>
                    <a:pt x="1063" y="580"/>
                  </a:cubicBezTo>
                  <a:close/>
                  <a:moveTo>
                    <a:pt x="952" y="271"/>
                  </a:moveTo>
                  <a:cubicBezTo>
                    <a:pt x="949" y="271"/>
                    <a:pt x="947" y="271"/>
                    <a:pt x="945" y="272"/>
                  </a:cubicBezTo>
                  <a:cubicBezTo>
                    <a:pt x="927" y="275"/>
                    <a:pt x="908" y="291"/>
                    <a:pt x="898" y="310"/>
                  </a:cubicBezTo>
                  <a:cubicBezTo>
                    <a:pt x="873" y="356"/>
                    <a:pt x="876" y="414"/>
                    <a:pt x="900" y="462"/>
                  </a:cubicBezTo>
                  <a:cubicBezTo>
                    <a:pt x="944" y="430"/>
                    <a:pt x="974" y="381"/>
                    <a:pt x="981" y="327"/>
                  </a:cubicBezTo>
                  <a:cubicBezTo>
                    <a:pt x="983" y="314"/>
                    <a:pt x="984" y="289"/>
                    <a:pt x="969" y="277"/>
                  </a:cubicBezTo>
                  <a:cubicBezTo>
                    <a:pt x="964" y="273"/>
                    <a:pt x="958" y="271"/>
                    <a:pt x="952" y="271"/>
                  </a:cubicBezTo>
                  <a:close/>
                  <a:moveTo>
                    <a:pt x="658" y="175"/>
                  </a:moveTo>
                  <a:cubicBezTo>
                    <a:pt x="652" y="175"/>
                    <a:pt x="645" y="177"/>
                    <a:pt x="639" y="180"/>
                  </a:cubicBezTo>
                  <a:cubicBezTo>
                    <a:pt x="627" y="187"/>
                    <a:pt x="616" y="199"/>
                    <a:pt x="607" y="219"/>
                  </a:cubicBezTo>
                  <a:cubicBezTo>
                    <a:pt x="585" y="265"/>
                    <a:pt x="584" y="319"/>
                    <a:pt x="600" y="367"/>
                  </a:cubicBezTo>
                  <a:cubicBezTo>
                    <a:pt x="640" y="333"/>
                    <a:pt x="670" y="285"/>
                    <a:pt x="684" y="232"/>
                  </a:cubicBezTo>
                  <a:cubicBezTo>
                    <a:pt x="690" y="209"/>
                    <a:pt x="688" y="192"/>
                    <a:pt x="679" y="183"/>
                  </a:cubicBezTo>
                  <a:cubicBezTo>
                    <a:pt x="674" y="177"/>
                    <a:pt x="666" y="175"/>
                    <a:pt x="658" y="175"/>
                  </a:cubicBezTo>
                  <a:close/>
                  <a:moveTo>
                    <a:pt x="338" y="117"/>
                  </a:moveTo>
                  <a:cubicBezTo>
                    <a:pt x="337" y="117"/>
                    <a:pt x="336" y="117"/>
                    <a:pt x="334" y="117"/>
                  </a:cubicBezTo>
                  <a:cubicBezTo>
                    <a:pt x="320" y="118"/>
                    <a:pt x="303" y="130"/>
                    <a:pt x="292" y="144"/>
                  </a:cubicBezTo>
                  <a:cubicBezTo>
                    <a:pt x="262" y="186"/>
                    <a:pt x="256" y="244"/>
                    <a:pt x="272" y="295"/>
                  </a:cubicBezTo>
                  <a:cubicBezTo>
                    <a:pt x="300" y="265"/>
                    <a:pt x="322" y="229"/>
                    <a:pt x="345" y="188"/>
                  </a:cubicBezTo>
                  <a:cubicBezTo>
                    <a:pt x="355" y="170"/>
                    <a:pt x="369" y="138"/>
                    <a:pt x="352" y="122"/>
                  </a:cubicBezTo>
                  <a:cubicBezTo>
                    <a:pt x="348" y="118"/>
                    <a:pt x="343" y="117"/>
                    <a:pt x="338" y="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911" name="Google Shape;911;p35"/>
          <p:cNvSpPr/>
          <p:nvPr/>
        </p:nvSpPr>
        <p:spPr>
          <a:xfrm>
            <a:off x="5802657" y="4247144"/>
            <a:ext cx="280228" cy="301233"/>
          </a:xfrm>
          <a:custGeom>
            <a:avLst/>
            <a:gdLst/>
            <a:ahLst/>
            <a:cxnLst/>
            <a:rect l="l" t="t" r="r" b="b"/>
            <a:pathLst>
              <a:path w="527" h="568" extrusionOk="0">
                <a:moveTo>
                  <a:pt x="202" y="339"/>
                </a:moveTo>
                <a:cubicBezTo>
                  <a:pt x="132" y="310"/>
                  <a:pt x="65" y="277"/>
                  <a:pt x="0" y="239"/>
                </a:cubicBezTo>
                <a:cubicBezTo>
                  <a:pt x="73" y="226"/>
                  <a:pt x="146" y="213"/>
                  <a:pt x="219" y="200"/>
                </a:cubicBezTo>
                <a:cubicBezTo>
                  <a:pt x="228" y="133"/>
                  <a:pt x="240" y="67"/>
                  <a:pt x="254" y="0"/>
                </a:cubicBezTo>
                <a:lnTo>
                  <a:pt x="257" y="0"/>
                </a:lnTo>
                <a:cubicBezTo>
                  <a:pt x="287" y="59"/>
                  <a:pt x="318" y="118"/>
                  <a:pt x="349" y="177"/>
                </a:cubicBezTo>
                <a:cubicBezTo>
                  <a:pt x="408" y="167"/>
                  <a:pt x="467" y="156"/>
                  <a:pt x="526" y="146"/>
                </a:cubicBezTo>
                <a:cubicBezTo>
                  <a:pt x="487" y="195"/>
                  <a:pt x="448" y="244"/>
                  <a:pt x="409" y="292"/>
                </a:cubicBezTo>
                <a:cubicBezTo>
                  <a:pt x="432" y="338"/>
                  <a:pt x="456" y="384"/>
                  <a:pt x="480" y="429"/>
                </a:cubicBezTo>
                <a:cubicBezTo>
                  <a:pt x="430" y="417"/>
                  <a:pt x="381" y="403"/>
                  <a:pt x="333" y="387"/>
                </a:cubicBezTo>
                <a:cubicBezTo>
                  <a:pt x="285" y="447"/>
                  <a:pt x="237" y="507"/>
                  <a:pt x="189" y="567"/>
                </a:cubicBezTo>
                <a:cubicBezTo>
                  <a:pt x="191" y="491"/>
                  <a:pt x="195" y="415"/>
                  <a:pt x="202" y="339"/>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912" name="Google Shape;912;p35"/>
          <p:cNvGrpSpPr/>
          <p:nvPr/>
        </p:nvGrpSpPr>
        <p:grpSpPr>
          <a:xfrm>
            <a:off x="5153296" y="908285"/>
            <a:ext cx="3917292" cy="3984833"/>
            <a:chOff x="5153296" y="908285"/>
            <a:chExt cx="3917292" cy="3984833"/>
          </a:xfrm>
        </p:grpSpPr>
        <p:grpSp>
          <p:nvGrpSpPr>
            <p:cNvPr id="913" name="Google Shape;913;p35"/>
            <p:cNvGrpSpPr/>
            <p:nvPr/>
          </p:nvGrpSpPr>
          <p:grpSpPr>
            <a:xfrm>
              <a:off x="5386320" y="4314868"/>
              <a:ext cx="311529" cy="578250"/>
              <a:chOff x="1196975" y="5856287"/>
              <a:chExt cx="231775" cy="430213"/>
            </a:xfrm>
          </p:grpSpPr>
          <p:sp>
            <p:nvSpPr>
              <p:cNvPr id="914" name="Google Shape;914;p35"/>
              <p:cNvSpPr/>
              <p:nvPr/>
            </p:nvSpPr>
            <p:spPr>
              <a:xfrm>
                <a:off x="1328737" y="6122987"/>
                <a:ext cx="14287" cy="66675"/>
              </a:xfrm>
              <a:custGeom>
                <a:avLst/>
                <a:gdLst/>
                <a:ahLst/>
                <a:cxnLst/>
                <a:rect l="l" t="t" r="r" b="b"/>
                <a:pathLst>
                  <a:path w="38" h="185" extrusionOk="0">
                    <a:moveTo>
                      <a:pt x="19" y="184"/>
                    </a:moveTo>
                    <a:cubicBezTo>
                      <a:pt x="9" y="184"/>
                      <a:pt x="0" y="175"/>
                      <a:pt x="0" y="165"/>
                    </a:cubicBezTo>
                    <a:lnTo>
                      <a:pt x="0" y="18"/>
                    </a:lnTo>
                    <a:cubicBezTo>
                      <a:pt x="0" y="8"/>
                      <a:pt x="9" y="0"/>
                      <a:pt x="19" y="0"/>
                    </a:cubicBezTo>
                    <a:cubicBezTo>
                      <a:pt x="29" y="0"/>
                      <a:pt x="37" y="8"/>
                      <a:pt x="37" y="18"/>
                    </a:cubicBezTo>
                    <a:lnTo>
                      <a:pt x="37" y="165"/>
                    </a:lnTo>
                    <a:cubicBezTo>
                      <a:pt x="37" y="175"/>
                      <a:pt x="29" y="184"/>
                      <a:pt x="19" y="1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15" name="Google Shape;915;p35"/>
              <p:cNvSpPr/>
              <p:nvPr/>
            </p:nvSpPr>
            <p:spPr>
              <a:xfrm>
                <a:off x="1328737" y="6219825"/>
                <a:ext cx="14287" cy="66675"/>
              </a:xfrm>
              <a:custGeom>
                <a:avLst/>
                <a:gdLst/>
                <a:ahLst/>
                <a:cxnLst/>
                <a:rect l="l" t="t" r="r" b="b"/>
                <a:pathLst>
                  <a:path w="38" h="184" extrusionOk="0">
                    <a:moveTo>
                      <a:pt x="19" y="183"/>
                    </a:moveTo>
                    <a:cubicBezTo>
                      <a:pt x="9" y="183"/>
                      <a:pt x="0" y="175"/>
                      <a:pt x="0" y="165"/>
                    </a:cubicBezTo>
                    <a:lnTo>
                      <a:pt x="0" y="18"/>
                    </a:lnTo>
                    <a:cubicBezTo>
                      <a:pt x="0" y="8"/>
                      <a:pt x="9" y="0"/>
                      <a:pt x="19" y="0"/>
                    </a:cubicBezTo>
                    <a:cubicBezTo>
                      <a:pt x="29" y="0"/>
                      <a:pt x="37" y="8"/>
                      <a:pt x="37" y="18"/>
                    </a:cubicBezTo>
                    <a:lnTo>
                      <a:pt x="37" y="165"/>
                    </a:lnTo>
                    <a:cubicBezTo>
                      <a:pt x="37" y="175"/>
                      <a:pt x="29" y="183"/>
                      <a:pt x="19" y="18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16" name="Google Shape;916;p35"/>
              <p:cNvSpPr/>
              <p:nvPr/>
            </p:nvSpPr>
            <p:spPr>
              <a:xfrm>
                <a:off x="1352550"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5" y="0"/>
                      <a:pt x="184" y="8"/>
                      <a:pt x="184" y="19"/>
                    </a:cubicBezTo>
                    <a:cubicBezTo>
                      <a:pt x="184" y="29"/>
                      <a:pt x="175"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17" name="Google Shape;917;p35"/>
              <p:cNvSpPr/>
              <p:nvPr/>
            </p:nvSpPr>
            <p:spPr>
              <a:xfrm>
                <a:off x="1254125" y="6197600"/>
                <a:ext cx="66675" cy="14287"/>
              </a:xfrm>
              <a:custGeom>
                <a:avLst/>
                <a:gdLst/>
                <a:ahLst/>
                <a:cxnLst/>
                <a:rect l="l" t="t" r="r" b="b"/>
                <a:pathLst>
                  <a:path w="185" h="38" extrusionOk="0">
                    <a:moveTo>
                      <a:pt x="165" y="37"/>
                    </a:moveTo>
                    <a:lnTo>
                      <a:pt x="18" y="37"/>
                    </a:lnTo>
                    <a:cubicBezTo>
                      <a:pt x="8" y="37"/>
                      <a:pt x="0" y="29"/>
                      <a:pt x="0" y="19"/>
                    </a:cubicBezTo>
                    <a:cubicBezTo>
                      <a:pt x="0" y="8"/>
                      <a:pt x="8" y="0"/>
                      <a:pt x="18" y="0"/>
                    </a:cubicBezTo>
                    <a:lnTo>
                      <a:pt x="165" y="0"/>
                    </a:lnTo>
                    <a:cubicBezTo>
                      <a:pt x="176" y="0"/>
                      <a:pt x="184" y="8"/>
                      <a:pt x="184" y="19"/>
                    </a:cubicBezTo>
                    <a:cubicBezTo>
                      <a:pt x="184" y="29"/>
                      <a:pt x="176" y="37"/>
                      <a:pt x="165" y="3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18" name="Google Shape;918;p35"/>
              <p:cNvSpPr/>
              <p:nvPr/>
            </p:nvSpPr>
            <p:spPr>
              <a:xfrm>
                <a:off x="1270000" y="5856287"/>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19" name="Google Shape;919;p35"/>
              <p:cNvSpPr/>
              <p:nvPr/>
            </p:nvSpPr>
            <p:spPr>
              <a:xfrm>
                <a:off x="1196975" y="6043612"/>
                <a:ext cx="34925" cy="26987"/>
              </a:xfrm>
              <a:custGeom>
                <a:avLst/>
                <a:gdLst/>
                <a:ahLst/>
                <a:cxnLst/>
                <a:rect l="l" t="t" r="r" b="b"/>
                <a:pathLst>
                  <a:path w="96" h="74" extrusionOk="0">
                    <a:moveTo>
                      <a:pt x="48" y="0"/>
                    </a:moveTo>
                    <a:cubicBezTo>
                      <a:pt x="0" y="0"/>
                      <a:pt x="0" y="73"/>
                      <a:pt x="48" y="73"/>
                    </a:cubicBezTo>
                    <a:cubicBezTo>
                      <a:pt x="95" y="73"/>
                      <a:pt x="95" y="0"/>
                      <a:pt x="48"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20" name="Google Shape;920;p35"/>
              <p:cNvSpPr/>
              <p:nvPr/>
            </p:nvSpPr>
            <p:spPr>
              <a:xfrm>
                <a:off x="1393825" y="6043612"/>
                <a:ext cx="34925" cy="26987"/>
              </a:xfrm>
              <a:custGeom>
                <a:avLst/>
                <a:gdLst/>
                <a:ahLst/>
                <a:cxnLst/>
                <a:rect l="l" t="t" r="r" b="b"/>
                <a:pathLst>
                  <a:path w="96" h="74" extrusionOk="0">
                    <a:moveTo>
                      <a:pt x="47" y="0"/>
                    </a:moveTo>
                    <a:cubicBezTo>
                      <a:pt x="0" y="0"/>
                      <a:pt x="0" y="73"/>
                      <a:pt x="47" y="73"/>
                    </a:cubicBezTo>
                    <a:cubicBezTo>
                      <a:pt x="95" y="73"/>
                      <a:pt x="95" y="0"/>
                      <a:pt x="47"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921" name="Google Shape;921;p35"/>
            <p:cNvSpPr/>
            <p:nvPr/>
          </p:nvSpPr>
          <p:spPr>
            <a:xfrm>
              <a:off x="7461565" y="908285"/>
              <a:ext cx="266216" cy="284887"/>
            </a:xfrm>
            <a:custGeom>
              <a:avLst/>
              <a:gdLst/>
              <a:ahLst/>
              <a:cxnLst/>
              <a:rect l="l" t="t" r="r" b="b"/>
              <a:pathLst>
                <a:path w="501" h="537" extrusionOk="0">
                  <a:moveTo>
                    <a:pt x="498" y="321"/>
                  </a:moveTo>
                  <a:cubicBezTo>
                    <a:pt x="496" y="332"/>
                    <a:pt x="488" y="341"/>
                    <a:pt x="478" y="343"/>
                  </a:cubicBezTo>
                  <a:lnTo>
                    <a:pt x="341" y="379"/>
                  </a:lnTo>
                  <a:lnTo>
                    <a:pt x="318" y="514"/>
                  </a:lnTo>
                  <a:cubicBezTo>
                    <a:pt x="317" y="525"/>
                    <a:pt x="308" y="534"/>
                    <a:pt x="297" y="536"/>
                  </a:cubicBezTo>
                  <a:cubicBezTo>
                    <a:pt x="295" y="536"/>
                    <a:pt x="293" y="536"/>
                    <a:pt x="291" y="536"/>
                  </a:cubicBezTo>
                  <a:cubicBezTo>
                    <a:pt x="282" y="536"/>
                    <a:pt x="273" y="532"/>
                    <a:pt x="268" y="524"/>
                  </a:cubicBezTo>
                  <a:cubicBezTo>
                    <a:pt x="245" y="488"/>
                    <a:pt x="224" y="452"/>
                    <a:pt x="204" y="415"/>
                  </a:cubicBezTo>
                  <a:lnTo>
                    <a:pt x="37" y="459"/>
                  </a:lnTo>
                  <a:cubicBezTo>
                    <a:pt x="26" y="462"/>
                    <a:pt x="13" y="458"/>
                    <a:pt x="7" y="448"/>
                  </a:cubicBezTo>
                  <a:cubicBezTo>
                    <a:pt x="0" y="439"/>
                    <a:pt x="0" y="426"/>
                    <a:pt x="7" y="417"/>
                  </a:cubicBezTo>
                  <a:cubicBezTo>
                    <a:pt x="44" y="363"/>
                    <a:pt x="84" y="310"/>
                    <a:pt x="126" y="259"/>
                  </a:cubicBezTo>
                  <a:cubicBezTo>
                    <a:pt x="99" y="196"/>
                    <a:pt x="74" y="131"/>
                    <a:pt x="53" y="66"/>
                  </a:cubicBezTo>
                  <a:cubicBezTo>
                    <a:pt x="50" y="54"/>
                    <a:pt x="53" y="42"/>
                    <a:pt x="63" y="35"/>
                  </a:cubicBezTo>
                  <a:cubicBezTo>
                    <a:pt x="72" y="28"/>
                    <a:pt x="85" y="28"/>
                    <a:pt x="95" y="34"/>
                  </a:cubicBezTo>
                  <a:lnTo>
                    <a:pt x="237" y="129"/>
                  </a:lnTo>
                  <a:cubicBezTo>
                    <a:pt x="274" y="89"/>
                    <a:pt x="312" y="49"/>
                    <a:pt x="351" y="11"/>
                  </a:cubicBezTo>
                  <a:cubicBezTo>
                    <a:pt x="362" y="0"/>
                    <a:pt x="379" y="0"/>
                    <a:pt x="390" y="11"/>
                  </a:cubicBezTo>
                  <a:cubicBezTo>
                    <a:pt x="396" y="17"/>
                    <a:pt x="401" y="28"/>
                    <a:pt x="400" y="37"/>
                  </a:cubicBezTo>
                  <a:lnTo>
                    <a:pt x="369" y="216"/>
                  </a:lnTo>
                  <a:lnTo>
                    <a:pt x="486" y="294"/>
                  </a:lnTo>
                  <a:cubicBezTo>
                    <a:pt x="495" y="300"/>
                    <a:pt x="500" y="311"/>
                    <a:pt x="498" y="32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22" name="Google Shape;922;p35"/>
            <p:cNvSpPr/>
            <p:nvPr/>
          </p:nvSpPr>
          <p:spPr>
            <a:xfrm>
              <a:off x="7860091" y="980349"/>
              <a:ext cx="422676" cy="476371"/>
            </a:xfrm>
            <a:custGeom>
              <a:avLst/>
              <a:gdLst/>
              <a:ahLst/>
              <a:cxnLst/>
              <a:rect l="l" t="t" r="r" b="b"/>
              <a:pathLst>
                <a:path w="796" h="898" extrusionOk="0">
                  <a:moveTo>
                    <a:pt x="324" y="535"/>
                  </a:moveTo>
                  <a:cubicBezTo>
                    <a:pt x="212" y="479"/>
                    <a:pt x="104" y="416"/>
                    <a:pt x="0" y="347"/>
                  </a:cubicBezTo>
                  <a:cubicBezTo>
                    <a:pt x="110" y="337"/>
                    <a:pt x="220" y="326"/>
                    <a:pt x="330" y="316"/>
                  </a:cubicBezTo>
                  <a:cubicBezTo>
                    <a:pt x="335" y="210"/>
                    <a:pt x="344" y="105"/>
                    <a:pt x="356" y="0"/>
                  </a:cubicBezTo>
                  <a:lnTo>
                    <a:pt x="361" y="1"/>
                  </a:lnTo>
                  <a:cubicBezTo>
                    <a:pt x="416" y="99"/>
                    <a:pt x="472" y="198"/>
                    <a:pt x="527" y="297"/>
                  </a:cubicBezTo>
                  <a:cubicBezTo>
                    <a:pt x="616" y="288"/>
                    <a:pt x="706" y="280"/>
                    <a:pt x="795" y="271"/>
                  </a:cubicBezTo>
                  <a:cubicBezTo>
                    <a:pt x="742" y="344"/>
                    <a:pt x="688" y="417"/>
                    <a:pt x="635" y="489"/>
                  </a:cubicBezTo>
                  <a:cubicBezTo>
                    <a:pt x="678" y="565"/>
                    <a:pt x="721" y="642"/>
                    <a:pt x="763" y="718"/>
                  </a:cubicBezTo>
                  <a:cubicBezTo>
                    <a:pt x="685" y="692"/>
                    <a:pt x="608" y="663"/>
                    <a:pt x="531" y="631"/>
                  </a:cubicBezTo>
                  <a:cubicBezTo>
                    <a:pt x="466" y="720"/>
                    <a:pt x="401" y="808"/>
                    <a:pt x="336" y="897"/>
                  </a:cubicBezTo>
                  <a:cubicBezTo>
                    <a:pt x="327" y="777"/>
                    <a:pt x="324" y="656"/>
                    <a:pt x="324" y="535"/>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nvGrpSpPr>
            <p:cNvPr id="923" name="Google Shape;923;p35"/>
            <p:cNvGrpSpPr/>
            <p:nvPr/>
          </p:nvGrpSpPr>
          <p:grpSpPr>
            <a:xfrm rot="-3891148" flipH="1">
              <a:off x="7721177" y="1448770"/>
              <a:ext cx="889904" cy="1580525"/>
              <a:chOff x="8824912" y="4605337"/>
              <a:chExt cx="965200" cy="1714502"/>
            </a:xfrm>
          </p:grpSpPr>
          <p:sp>
            <p:nvSpPr>
              <p:cNvPr id="924" name="Google Shape;924;p35"/>
              <p:cNvSpPr/>
              <p:nvPr/>
            </p:nvSpPr>
            <p:spPr>
              <a:xfrm>
                <a:off x="9140825" y="5486400"/>
                <a:ext cx="649287" cy="793749"/>
              </a:xfrm>
              <a:custGeom>
                <a:avLst/>
                <a:gdLst/>
                <a:ahLst/>
                <a:cxnLst/>
                <a:rect l="l" t="t" r="r" b="b"/>
                <a:pathLst>
                  <a:path w="1803" h="2204" extrusionOk="0">
                    <a:moveTo>
                      <a:pt x="1579" y="1161"/>
                    </a:moveTo>
                    <a:cubicBezTo>
                      <a:pt x="1709" y="1271"/>
                      <a:pt x="1802" y="1438"/>
                      <a:pt x="1783" y="1607"/>
                    </a:cubicBezTo>
                    <a:cubicBezTo>
                      <a:pt x="1768" y="1730"/>
                      <a:pt x="1697" y="1840"/>
                      <a:pt x="1615" y="1933"/>
                    </a:cubicBezTo>
                    <a:cubicBezTo>
                      <a:pt x="1543" y="2016"/>
                      <a:pt x="1459" y="2089"/>
                      <a:pt x="1360" y="2137"/>
                    </a:cubicBezTo>
                    <a:cubicBezTo>
                      <a:pt x="1261" y="2184"/>
                      <a:pt x="1146" y="2203"/>
                      <a:pt x="1040" y="2175"/>
                    </a:cubicBezTo>
                    <a:cubicBezTo>
                      <a:pt x="894" y="2135"/>
                      <a:pt x="783" y="2012"/>
                      <a:pt x="722" y="1874"/>
                    </a:cubicBezTo>
                    <a:cubicBezTo>
                      <a:pt x="661" y="1736"/>
                      <a:pt x="642" y="1584"/>
                      <a:pt x="626" y="1434"/>
                    </a:cubicBezTo>
                    <a:cubicBezTo>
                      <a:pt x="614" y="1325"/>
                      <a:pt x="602" y="1214"/>
                      <a:pt x="575" y="1108"/>
                    </a:cubicBezTo>
                    <a:cubicBezTo>
                      <a:pt x="541" y="1033"/>
                      <a:pt x="486" y="964"/>
                      <a:pt x="427" y="904"/>
                    </a:cubicBezTo>
                    <a:cubicBezTo>
                      <a:pt x="421" y="899"/>
                      <a:pt x="416" y="894"/>
                      <a:pt x="410" y="889"/>
                    </a:cubicBezTo>
                    <a:cubicBezTo>
                      <a:pt x="410" y="889"/>
                      <a:pt x="410" y="888"/>
                      <a:pt x="409" y="888"/>
                    </a:cubicBezTo>
                    <a:cubicBezTo>
                      <a:pt x="358" y="838"/>
                      <a:pt x="302" y="793"/>
                      <a:pt x="249" y="745"/>
                    </a:cubicBezTo>
                    <a:cubicBezTo>
                      <a:pt x="231" y="729"/>
                      <a:pt x="213" y="712"/>
                      <a:pt x="196" y="696"/>
                    </a:cubicBezTo>
                    <a:cubicBezTo>
                      <a:pt x="176" y="676"/>
                      <a:pt x="157" y="656"/>
                      <a:pt x="139" y="636"/>
                    </a:cubicBezTo>
                    <a:cubicBezTo>
                      <a:pt x="91" y="580"/>
                      <a:pt x="50" y="515"/>
                      <a:pt x="27" y="446"/>
                    </a:cubicBezTo>
                    <a:cubicBezTo>
                      <a:pt x="7" y="392"/>
                      <a:pt x="0" y="334"/>
                      <a:pt x="10" y="277"/>
                    </a:cubicBezTo>
                    <a:cubicBezTo>
                      <a:pt x="11" y="269"/>
                      <a:pt x="12" y="260"/>
                      <a:pt x="15" y="252"/>
                    </a:cubicBezTo>
                    <a:cubicBezTo>
                      <a:pt x="21" y="226"/>
                      <a:pt x="31" y="201"/>
                      <a:pt x="45" y="179"/>
                    </a:cubicBezTo>
                    <a:cubicBezTo>
                      <a:pt x="50" y="170"/>
                      <a:pt x="56" y="161"/>
                      <a:pt x="62" y="152"/>
                    </a:cubicBezTo>
                    <a:cubicBezTo>
                      <a:pt x="117" y="74"/>
                      <a:pt x="208" y="19"/>
                      <a:pt x="305" y="5"/>
                    </a:cubicBezTo>
                    <a:cubicBezTo>
                      <a:pt x="309" y="3"/>
                      <a:pt x="314" y="3"/>
                      <a:pt x="319" y="2"/>
                    </a:cubicBezTo>
                    <a:cubicBezTo>
                      <a:pt x="331" y="1"/>
                      <a:pt x="342" y="0"/>
                      <a:pt x="354" y="0"/>
                    </a:cubicBezTo>
                    <a:cubicBezTo>
                      <a:pt x="370" y="0"/>
                      <a:pt x="387" y="1"/>
                      <a:pt x="403" y="3"/>
                    </a:cubicBezTo>
                    <a:cubicBezTo>
                      <a:pt x="451" y="10"/>
                      <a:pt x="496" y="27"/>
                      <a:pt x="538" y="50"/>
                    </a:cubicBezTo>
                    <a:cubicBezTo>
                      <a:pt x="550" y="56"/>
                      <a:pt x="561" y="62"/>
                      <a:pt x="572" y="70"/>
                    </a:cubicBezTo>
                    <a:cubicBezTo>
                      <a:pt x="574" y="71"/>
                      <a:pt x="576" y="72"/>
                      <a:pt x="577" y="74"/>
                    </a:cubicBezTo>
                    <a:cubicBezTo>
                      <a:pt x="594" y="85"/>
                      <a:pt x="610" y="98"/>
                      <a:pt x="623" y="112"/>
                    </a:cubicBezTo>
                    <a:cubicBezTo>
                      <a:pt x="631" y="120"/>
                      <a:pt x="638" y="127"/>
                      <a:pt x="644" y="135"/>
                    </a:cubicBezTo>
                    <a:cubicBezTo>
                      <a:pt x="646" y="137"/>
                      <a:pt x="647" y="139"/>
                      <a:pt x="648" y="141"/>
                    </a:cubicBezTo>
                    <a:cubicBezTo>
                      <a:pt x="650" y="142"/>
                      <a:pt x="652" y="144"/>
                      <a:pt x="653" y="146"/>
                    </a:cubicBezTo>
                    <a:cubicBezTo>
                      <a:pt x="654" y="147"/>
                      <a:pt x="654" y="148"/>
                      <a:pt x="655" y="149"/>
                    </a:cubicBezTo>
                    <a:cubicBezTo>
                      <a:pt x="701" y="202"/>
                      <a:pt x="735" y="267"/>
                      <a:pt x="752" y="335"/>
                    </a:cubicBezTo>
                    <a:cubicBezTo>
                      <a:pt x="754" y="342"/>
                      <a:pt x="755" y="348"/>
                      <a:pt x="756" y="354"/>
                    </a:cubicBezTo>
                    <a:cubicBezTo>
                      <a:pt x="762" y="382"/>
                      <a:pt x="766" y="411"/>
                      <a:pt x="768" y="440"/>
                    </a:cubicBezTo>
                    <a:cubicBezTo>
                      <a:pt x="778" y="549"/>
                      <a:pt x="775" y="662"/>
                      <a:pt x="834" y="752"/>
                    </a:cubicBezTo>
                    <a:cubicBezTo>
                      <a:pt x="898" y="850"/>
                      <a:pt x="1016" y="892"/>
                      <a:pt x="1126" y="931"/>
                    </a:cubicBezTo>
                    <a:cubicBezTo>
                      <a:pt x="1286" y="988"/>
                      <a:pt x="1449" y="1051"/>
                      <a:pt x="1579" y="1161"/>
                    </a:cubicBezTo>
                    <a:close/>
                    <a:moveTo>
                      <a:pt x="1435" y="1869"/>
                    </a:moveTo>
                    <a:cubicBezTo>
                      <a:pt x="1595" y="1740"/>
                      <a:pt x="1698" y="1555"/>
                      <a:pt x="1568" y="1395"/>
                    </a:cubicBezTo>
                    <a:cubicBezTo>
                      <a:pt x="1438" y="1235"/>
                      <a:pt x="1096" y="1060"/>
                      <a:pt x="937" y="1190"/>
                    </a:cubicBezTo>
                    <a:cubicBezTo>
                      <a:pt x="777" y="1319"/>
                      <a:pt x="859" y="1705"/>
                      <a:pt x="989" y="1865"/>
                    </a:cubicBezTo>
                    <a:cubicBezTo>
                      <a:pt x="1119" y="2025"/>
                      <a:pt x="1275" y="1999"/>
                      <a:pt x="1435" y="1869"/>
                    </a:cubicBezTo>
                    <a:close/>
                    <a:moveTo>
                      <a:pt x="572" y="467"/>
                    </a:moveTo>
                    <a:cubicBezTo>
                      <a:pt x="623" y="359"/>
                      <a:pt x="576" y="230"/>
                      <a:pt x="468" y="179"/>
                    </a:cubicBezTo>
                    <a:cubicBezTo>
                      <a:pt x="359" y="128"/>
                      <a:pt x="230" y="175"/>
                      <a:pt x="179" y="283"/>
                    </a:cubicBezTo>
                    <a:cubicBezTo>
                      <a:pt x="128" y="392"/>
                      <a:pt x="175" y="521"/>
                      <a:pt x="283" y="572"/>
                    </a:cubicBezTo>
                    <a:cubicBezTo>
                      <a:pt x="392" y="622"/>
                      <a:pt x="521" y="576"/>
                      <a:pt x="572" y="46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25" name="Google Shape;925;p35"/>
              <p:cNvSpPr/>
              <p:nvPr/>
            </p:nvSpPr>
            <p:spPr>
              <a:xfrm>
                <a:off x="9224962" y="4605337"/>
                <a:ext cx="174625" cy="922336"/>
              </a:xfrm>
              <a:custGeom>
                <a:avLst/>
                <a:gdLst/>
                <a:ahLst/>
                <a:cxnLst/>
                <a:rect l="l" t="t" r="r" b="b"/>
                <a:pathLst>
                  <a:path w="483" h="2560" extrusionOk="0">
                    <a:moveTo>
                      <a:pt x="443" y="1629"/>
                    </a:moveTo>
                    <a:cubicBezTo>
                      <a:pt x="421" y="2037"/>
                      <a:pt x="396" y="2421"/>
                      <a:pt x="388" y="2559"/>
                    </a:cubicBezTo>
                    <a:cubicBezTo>
                      <a:pt x="375" y="2545"/>
                      <a:pt x="359" y="2532"/>
                      <a:pt x="342" y="2521"/>
                    </a:cubicBezTo>
                    <a:lnTo>
                      <a:pt x="0" y="1298"/>
                    </a:lnTo>
                    <a:lnTo>
                      <a:pt x="138" y="0"/>
                    </a:lnTo>
                    <a:cubicBezTo>
                      <a:pt x="138" y="0"/>
                      <a:pt x="454" y="24"/>
                      <a:pt x="473" y="554"/>
                    </a:cubicBezTo>
                    <a:cubicBezTo>
                      <a:pt x="482" y="789"/>
                      <a:pt x="464" y="1221"/>
                      <a:pt x="443" y="1629"/>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26" name="Google Shape;926;p35"/>
              <p:cNvSpPr/>
              <p:nvPr/>
            </p:nvSpPr>
            <p:spPr>
              <a:xfrm>
                <a:off x="9186862" y="5532437"/>
                <a:ext cx="177800" cy="177800"/>
              </a:xfrm>
              <a:custGeom>
                <a:avLst/>
                <a:gdLst/>
                <a:ahLst/>
                <a:cxnLst/>
                <a:rect l="l" t="t" r="r" b="b"/>
                <a:pathLst>
                  <a:path w="496" h="495" extrusionOk="0">
                    <a:moveTo>
                      <a:pt x="340" y="51"/>
                    </a:moveTo>
                    <a:cubicBezTo>
                      <a:pt x="448" y="102"/>
                      <a:pt x="495" y="231"/>
                      <a:pt x="444" y="339"/>
                    </a:cubicBezTo>
                    <a:cubicBezTo>
                      <a:pt x="393" y="448"/>
                      <a:pt x="264" y="494"/>
                      <a:pt x="155" y="444"/>
                    </a:cubicBezTo>
                    <a:cubicBezTo>
                      <a:pt x="47" y="393"/>
                      <a:pt x="0" y="264"/>
                      <a:pt x="51" y="155"/>
                    </a:cubicBezTo>
                    <a:cubicBezTo>
                      <a:pt x="102" y="47"/>
                      <a:pt x="231" y="0"/>
                      <a:pt x="340" y="51"/>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27" name="Google Shape;927;p35"/>
              <p:cNvSpPr/>
              <p:nvPr/>
            </p:nvSpPr>
            <p:spPr>
              <a:xfrm>
                <a:off x="8988425" y="4618037"/>
                <a:ext cx="361950" cy="923927"/>
              </a:xfrm>
              <a:custGeom>
                <a:avLst/>
                <a:gdLst/>
                <a:ahLst/>
                <a:cxnLst/>
                <a:rect l="l" t="t" r="r" b="b"/>
                <a:pathLst>
                  <a:path w="1004" h="2566" extrusionOk="0">
                    <a:moveTo>
                      <a:pt x="661" y="1264"/>
                    </a:moveTo>
                    <a:lnTo>
                      <a:pt x="1003" y="2487"/>
                    </a:lnTo>
                    <a:cubicBezTo>
                      <a:pt x="1002" y="2485"/>
                      <a:pt x="1000" y="2484"/>
                      <a:pt x="998" y="2483"/>
                    </a:cubicBezTo>
                    <a:cubicBezTo>
                      <a:pt x="987" y="2475"/>
                      <a:pt x="976" y="2469"/>
                      <a:pt x="964" y="2463"/>
                    </a:cubicBezTo>
                    <a:cubicBezTo>
                      <a:pt x="922" y="2440"/>
                      <a:pt x="877" y="2423"/>
                      <a:pt x="829" y="2416"/>
                    </a:cubicBezTo>
                    <a:cubicBezTo>
                      <a:pt x="813" y="2414"/>
                      <a:pt x="796" y="2413"/>
                      <a:pt x="780" y="2413"/>
                    </a:cubicBezTo>
                    <a:cubicBezTo>
                      <a:pt x="768" y="2413"/>
                      <a:pt x="757" y="2414"/>
                      <a:pt x="745" y="2415"/>
                    </a:cubicBezTo>
                    <a:cubicBezTo>
                      <a:pt x="740" y="2416"/>
                      <a:pt x="735" y="2416"/>
                      <a:pt x="731" y="2418"/>
                    </a:cubicBezTo>
                    <a:cubicBezTo>
                      <a:pt x="634" y="2432"/>
                      <a:pt x="543" y="2487"/>
                      <a:pt x="488" y="2565"/>
                    </a:cubicBezTo>
                    <a:cubicBezTo>
                      <a:pt x="457" y="2430"/>
                      <a:pt x="369" y="2056"/>
                      <a:pt x="279" y="1657"/>
                    </a:cubicBezTo>
                    <a:cubicBezTo>
                      <a:pt x="190" y="1259"/>
                      <a:pt x="101" y="835"/>
                      <a:pt x="70" y="602"/>
                    </a:cubicBezTo>
                    <a:cubicBezTo>
                      <a:pt x="0" y="77"/>
                      <a:pt x="308" y="0"/>
                      <a:pt x="308" y="0"/>
                    </a:cubicBezTo>
                    <a:lnTo>
                      <a:pt x="661" y="1264"/>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28" name="Google Shape;928;p35"/>
              <p:cNvSpPr/>
              <p:nvPr/>
            </p:nvSpPr>
            <p:spPr>
              <a:xfrm>
                <a:off x="8824912" y="5576887"/>
                <a:ext cx="463551" cy="742952"/>
              </a:xfrm>
              <a:custGeom>
                <a:avLst/>
                <a:gdLst/>
                <a:ahLst/>
                <a:cxnLst/>
                <a:rect l="l" t="t" r="r" b="b"/>
                <a:pathLst>
                  <a:path w="1288" h="2064" extrusionOk="0">
                    <a:moveTo>
                      <a:pt x="1287" y="636"/>
                    </a:moveTo>
                    <a:cubicBezTo>
                      <a:pt x="1285" y="639"/>
                      <a:pt x="1283" y="642"/>
                      <a:pt x="1280" y="645"/>
                    </a:cubicBezTo>
                    <a:cubicBezTo>
                      <a:pt x="1276" y="651"/>
                      <a:pt x="1271" y="657"/>
                      <a:pt x="1267" y="663"/>
                    </a:cubicBezTo>
                    <a:cubicBezTo>
                      <a:pt x="1218" y="732"/>
                      <a:pt x="1176" y="808"/>
                      <a:pt x="1155" y="889"/>
                    </a:cubicBezTo>
                    <a:cubicBezTo>
                      <a:pt x="1146" y="998"/>
                      <a:pt x="1153" y="1108"/>
                      <a:pt x="1159" y="1218"/>
                    </a:cubicBezTo>
                    <a:cubicBezTo>
                      <a:pt x="1168" y="1368"/>
                      <a:pt x="1175" y="1522"/>
                      <a:pt x="1138" y="1668"/>
                    </a:cubicBezTo>
                    <a:cubicBezTo>
                      <a:pt x="1100" y="1814"/>
                      <a:pt x="1011" y="1954"/>
                      <a:pt x="874" y="2018"/>
                    </a:cubicBezTo>
                    <a:cubicBezTo>
                      <a:pt x="774" y="2063"/>
                      <a:pt x="657" y="2063"/>
                      <a:pt x="552" y="2033"/>
                    </a:cubicBezTo>
                    <a:cubicBezTo>
                      <a:pt x="447" y="2003"/>
                      <a:pt x="352" y="1944"/>
                      <a:pt x="267" y="1876"/>
                    </a:cubicBezTo>
                    <a:cubicBezTo>
                      <a:pt x="170" y="1797"/>
                      <a:pt x="82" y="1701"/>
                      <a:pt x="47" y="1582"/>
                    </a:cubicBezTo>
                    <a:cubicBezTo>
                      <a:pt x="0" y="1418"/>
                      <a:pt x="64" y="1238"/>
                      <a:pt x="174" y="1108"/>
                    </a:cubicBezTo>
                    <a:cubicBezTo>
                      <a:pt x="283" y="977"/>
                      <a:pt x="433" y="888"/>
                      <a:pt x="582" y="806"/>
                    </a:cubicBezTo>
                    <a:cubicBezTo>
                      <a:pt x="684" y="749"/>
                      <a:pt x="794" y="687"/>
                      <a:pt x="840" y="581"/>
                    </a:cubicBezTo>
                    <a:cubicBezTo>
                      <a:pt x="883" y="482"/>
                      <a:pt x="862" y="371"/>
                      <a:pt x="853" y="261"/>
                    </a:cubicBezTo>
                    <a:cubicBezTo>
                      <a:pt x="850" y="232"/>
                      <a:pt x="849" y="203"/>
                      <a:pt x="850" y="175"/>
                    </a:cubicBezTo>
                    <a:cubicBezTo>
                      <a:pt x="850" y="169"/>
                      <a:pt x="851" y="162"/>
                      <a:pt x="851" y="156"/>
                    </a:cubicBezTo>
                    <a:cubicBezTo>
                      <a:pt x="856" y="102"/>
                      <a:pt x="870" y="49"/>
                      <a:pt x="893" y="0"/>
                    </a:cubicBezTo>
                    <a:cubicBezTo>
                      <a:pt x="890" y="8"/>
                      <a:pt x="889" y="17"/>
                      <a:pt x="888" y="25"/>
                    </a:cubicBezTo>
                    <a:cubicBezTo>
                      <a:pt x="878" y="82"/>
                      <a:pt x="885" y="140"/>
                      <a:pt x="905" y="194"/>
                    </a:cubicBezTo>
                    <a:cubicBezTo>
                      <a:pt x="928" y="263"/>
                      <a:pt x="969" y="328"/>
                      <a:pt x="1017" y="384"/>
                    </a:cubicBezTo>
                    <a:cubicBezTo>
                      <a:pt x="1035" y="404"/>
                      <a:pt x="1054" y="424"/>
                      <a:pt x="1074" y="444"/>
                    </a:cubicBezTo>
                    <a:cubicBezTo>
                      <a:pt x="1091" y="460"/>
                      <a:pt x="1109" y="477"/>
                      <a:pt x="1127" y="493"/>
                    </a:cubicBezTo>
                    <a:cubicBezTo>
                      <a:pt x="1180" y="541"/>
                      <a:pt x="1236" y="586"/>
                      <a:pt x="1287" y="636"/>
                    </a:cubicBezTo>
                    <a:close/>
                    <a:moveTo>
                      <a:pt x="872" y="1703"/>
                    </a:moveTo>
                    <a:cubicBezTo>
                      <a:pt x="974" y="1524"/>
                      <a:pt x="991" y="1130"/>
                      <a:pt x="812" y="1029"/>
                    </a:cubicBezTo>
                    <a:cubicBezTo>
                      <a:pt x="633" y="928"/>
                      <a:pt x="325" y="1158"/>
                      <a:pt x="224" y="1337"/>
                    </a:cubicBezTo>
                    <a:cubicBezTo>
                      <a:pt x="122" y="1516"/>
                      <a:pt x="255" y="1681"/>
                      <a:pt x="434" y="1782"/>
                    </a:cubicBezTo>
                    <a:cubicBezTo>
                      <a:pt x="613" y="1883"/>
                      <a:pt x="771" y="1883"/>
                      <a:pt x="872" y="170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29" name="Google Shape;929;p35"/>
              <p:cNvSpPr/>
              <p:nvPr/>
            </p:nvSpPr>
            <p:spPr>
              <a:xfrm>
                <a:off x="9220200" y="5067300"/>
                <a:ext cx="134937" cy="450851"/>
              </a:xfrm>
              <a:custGeom>
                <a:avLst/>
                <a:gdLst/>
                <a:ahLst/>
                <a:cxnLst/>
                <a:rect l="l" t="t" r="r" b="b"/>
                <a:pathLst>
                  <a:path w="374" h="1253" extrusionOk="0">
                    <a:moveTo>
                      <a:pt x="357" y="1252"/>
                    </a:moveTo>
                    <a:cubicBezTo>
                      <a:pt x="351" y="1252"/>
                      <a:pt x="346" y="1248"/>
                      <a:pt x="344" y="1242"/>
                    </a:cubicBezTo>
                    <a:lnTo>
                      <a:pt x="2" y="19"/>
                    </a:lnTo>
                    <a:cubicBezTo>
                      <a:pt x="0" y="12"/>
                      <a:pt x="4" y="5"/>
                      <a:pt x="12" y="2"/>
                    </a:cubicBezTo>
                    <a:cubicBezTo>
                      <a:pt x="19" y="0"/>
                      <a:pt x="27" y="5"/>
                      <a:pt x="29" y="12"/>
                    </a:cubicBezTo>
                    <a:lnTo>
                      <a:pt x="371" y="1235"/>
                    </a:lnTo>
                    <a:cubicBezTo>
                      <a:pt x="373" y="1242"/>
                      <a:pt x="368" y="1250"/>
                      <a:pt x="361" y="1252"/>
                    </a:cubicBezTo>
                    <a:cubicBezTo>
                      <a:pt x="360" y="1252"/>
                      <a:pt x="358" y="1252"/>
                      <a:pt x="357" y="125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30" name="Google Shape;930;p35"/>
              <p:cNvSpPr/>
              <p:nvPr/>
            </p:nvSpPr>
            <p:spPr>
              <a:xfrm>
                <a:off x="9136062" y="5545137"/>
                <a:ext cx="157162" cy="266700"/>
              </a:xfrm>
              <a:custGeom>
                <a:avLst/>
                <a:gdLst/>
                <a:ahLst/>
                <a:cxnLst/>
                <a:rect l="l" t="t" r="r" b="b"/>
                <a:pathLst>
                  <a:path w="438" h="740" extrusionOk="0">
                    <a:moveTo>
                      <a:pt x="422" y="739"/>
                    </a:moveTo>
                    <a:cubicBezTo>
                      <a:pt x="419" y="739"/>
                      <a:pt x="415" y="738"/>
                      <a:pt x="413" y="735"/>
                    </a:cubicBezTo>
                    <a:cubicBezTo>
                      <a:pt x="382" y="705"/>
                      <a:pt x="348" y="676"/>
                      <a:pt x="316" y="648"/>
                    </a:cubicBezTo>
                    <a:cubicBezTo>
                      <a:pt x="295" y="629"/>
                      <a:pt x="273" y="611"/>
                      <a:pt x="253" y="592"/>
                    </a:cubicBezTo>
                    <a:cubicBezTo>
                      <a:pt x="234" y="576"/>
                      <a:pt x="216" y="559"/>
                      <a:pt x="200" y="542"/>
                    </a:cubicBezTo>
                    <a:cubicBezTo>
                      <a:pt x="180" y="524"/>
                      <a:pt x="161" y="504"/>
                      <a:pt x="142" y="482"/>
                    </a:cubicBezTo>
                    <a:cubicBezTo>
                      <a:pt x="88" y="420"/>
                      <a:pt x="48" y="353"/>
                      <a:pt x="27" y="287"/>
                    </a:cubicBezTo>
                    <a:cubicBezTo>
                      <a:pt x="6" y="228"/>
                      <a:pt x="0" y="169"/>
                      <a:pt x="9" y="112"/>
                    </a:cubicBezTo>
                    <a:cubicBezTo>
                      <a:pt x="10" y="103"/>
                      <a:pt x="12" y="94"/>
                      <a:pt x="14" y="86"/>
                    </a:cubicBezTo>
                    <a:cubicBezTo>
                      <a:pt x="22" y="56"/>
                      <a:pt x="33" y="31"/>
                      <a:pt x="46" y="8"/>
                    </a:cubicBezTo>
                    <a:cubicBezTo>
                      <a:pt x="50" y="2"/>
                      <a:pt x="59" y="0"/>
                      <a:pt x="65" y="4"/>
                    </a:cubicBezTo>
                    <a:cubicBezTo>
                      <a:pt x="72" y="8"/>
                      <a:pt x="74" y="17"/>
                      <a:pt x="70" y="23"/>
                    </a:cubicBezTo>
                    <a:cubicBezTo>
                      <a:pt x="57" y="43"/>
                      <a:pt x="48" y="66"/>
                      <a:pt x="41" y="92"/>
                    </a:cubicBezTo>
                    <a:cubicBezTo>
                      <a:pt x="39" y="100"/>
                      <a:pt x="37" y="108"/>
                      <a:pt x="36" y="116"/>
                    </a:cubicBezTo>
                    <a:cubicBezTo>
                      <a:pt x="28" y="169"/>
                      <a:pt x="33" y="224"/>
                      <a:pt x="53" y="278"/>
                    </a:cubicBezTo>
                    <a:cubicBezTo>
                      <a:pt x="73" y="341"/>
                      <a:pt x="111" y="405"/>
                      <a:pt x="162" y="464"/>
                    </a:cubicBezTo>
                    <a:cubicBezTo>
                      <a:pt x="181" y="485"/>
                      <a:pt x="200" y="505"/>
                      <a:pt x="219" y="523"/>
                    </a:cubicBezTo>
                    <a:cubicBezTo>
                      <a:pt x="236" y="540"/>
                      <a:pt x="253" y="556"/>
                      <a:pt x="271" y="571"/>
                    </a:cubicBezTo>
                    <a:cubicBezTo>
                      <a:pt x="292" y="590"/>
                      <a:pt x="313" y="609"/>
                      <a:pt x="334" y="627"/>
                    </a:cubicBezTo>
                    <a:cubicBezTo>
                      <a:pt x="366" y="655"/>
                      <a:pt x="400" y="685"/>
                      <a:pt x="432" y="715"/>
                    </a:cubicBezTo>
                    <a:cubicBezTo>
                      <a:pt x="437" y="721"/>
                      <a:pt x="437" y="729"/>
                      <a:pt x="432" y="735"/>
                    </a:cubicBezTo>
                    <a:cubicBezTo>
                      <a:pt x="429" y="738"/>
                      <a:pt x="426" y="739"/>
                      <a:pt x="422" y="73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31" name="Google Shape;931;p35"/>
              <p:cNvSpPr/>
              <p:nvPr/>
            </p:nvSpPr>
            <p:spPr>
              <a:xfrm>
                <a:off x="9210675" y="5570537"/>
                <a:ext cx="30162" cy="103187"/>
              </a:xfrm>
              <a:custGeom>
                <a:avLst/>
                <a:gdLst/>
                <a:ahLst/>
                <a:cxnLst/>
                <a:rect l="l" t="t" r="r" b="b"/>
                <a:pathLst>
                  <a:path w="83" h="285" extrusionOk="0">
                    <a:moveTo>
                      <a:pt x="66" y="284"/>
                    </a:moveTo>
                    <a:cubicBezTo>
                      <a:pt x="62" y="284"/>
                      <a:pt x="59" y="282"/>
                      <a:pt x="56" y="279"/>
                    </a:cubicBezTo>
                    <a:cubicBezTo>
                      <a:pt x="20" y="243"/>
                      <a:pt x="0" y="193"/>
                      <a:pt x="0" y="142"/>
                    </a:cubicBezTo>
                    <a:cubicBezTo>
                      <a:pt x="0" y="91"/>
                      <a:pt x="21" y="41"/>
                      <a:pt x="57" y="5"/>
                    </a:cubicBezTo>
                    <a:cubicBezTo>
                      <a:pt x="62" y="0"/>
                      <a:pt x="71" y="0"/>
                      <a:pt x="76" y="5"/>
                    </a:cubicBezTo>
                    <a:cubicBezTo>
                      <a:pt x="82" y="11"/>
                      <a:pt x="82" y="20"/>
                      <a:pt x="76" y="25"/>
                    </a:cubicBezTo>
                    <a:cubicBezTo>
                      <a:pt x="45" y="56"/>
                      <a:pt x="27" y="99"/>
                      <a:pt x="27" y="142"/>
                    </a:cubicBezTo>
                    <a:cubicBezTo>
                      <a:pt x="27" y="186"/>
                      <a:pt x="45" y="229"/>
                      <a:pt x="75" y="260"/>
                    </a:cubicBezTo>
                    <a:cubicBezTo>
                      <a:pt x="81" y="266"/>
                      <a:pt x="81" y="274"/>
                      <a:pt x="75" y="280"/>
                    </a:cubicBezTo>
                    <a:cubicBezTo>
                      <a:pt x="73" y="282"/>
                      <a:pt x="69" y="284"/>
                      <a:pt x="66" y="28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32" name="Google Shape;932;p35"/>
              <p:cNvSpPr/>
              <p:nvPr/>
            </p:nvSpPr>
            <p:spPr>
              <a:xfrm>
                <a:off x="9244012" y="4687887"/>
                <a:ext cx="66675" cy="461962"/>
              </a:xfrm>
              <a:custGeom>
                <a:avLst/>
                <a:gdLst/>
                <a:ahLst/>
                <a:cxnLst/>
                <a:rect l="l" t="t" r="r" b="b"/>
                <a:pathLst>
                  <a:path w="184" h="1282" extrusionOk="0">
                    <a:moveTo>
                      <a:pt x="15" y="1281"/>
                    </a:moveTo>
                    <a:cubicBezTo>
                      <a:pt x="14" y="1281"/>
                      <a:pt x="13" y="1281"/>
                      <a:pt x="12" y="1281"/>
                    </a:cubicBezTo>
                    <a:cubicBezTo>
                      <a:pt x="5" y="1280"/>
                      <a:pt x="0" y="1273"/>
                      <a:pt x="1" y="1265"/>
                    </a:cubicBezTo>
                    <a:cubicBezTo>
                      <a:pt x="76" y="853"/>
                      <a:pt x="128" y="432"/>
                      <a:pt x="155" y="13"/>
                    </a:cubicBezTo>
                    <a:cubicBezTo>
                      <a:pt x="156" y="6"/>
                      <a:pt x="162" y="0"/>
                      <a:pt x="170" y="1"/>
                    </a:cubicBezTo>
                    <a:cubicBezTo>
                      <a:pt x="177" y="1"/>
                      <a:pt x="183" y="8"/>
                      <a:pt x="183" y="15"/>
                    </a:cubicBezTo>
                    <a:cubicBezTo>
                      <a:pt x="155" y="434"/>
                      <a:pt x="103" y="857"/>
                      <a:pt x="28" y="1270"/>
                    </a:cubicBezTo>
                    <a:cubicBezTo>
                      <a:pt x="27" y="1277"/>
                      <a:pt x="21" y="1281"/>
                      <a:pt x="15" y="128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933" name="Google Shape;933;p35"/>
            <p:cNvGrpSpPr/>
            <p:nvPr/>
          </p:nvGrpSpPr>
          <p:grpSpPr>
            <a:xfrm>
              <a:off x="5917918" y="3067001"/>
              <a:ext cx="2405852" cy="1765240"/>
              <a:chOff x="5917700" y="3143082"/>
              <a:chExt cx="2190124" cy="1606955"/>
            </a:xfrm>
          </p:grpSpPr>
          <p:sp>
            <p:nvSpPr>
              <p:cNvPr id="934" name="Google Shape;934;p35"/>
              <p:cNvSpPr/>
              <p:nvPr/>
            </p:nvSpPr>
            <p:spPr>
              <a:xfrm>
                <a:off x="6991166" y="3618257"/>
                <a:ext cx="1116659" cy="1127454"/>
              </a:xfrm>
              <a:custGeom>
                <a:avLst/>
                <a:gdLst/>
                <a:ahLst/>
                <a:cxnLst/>
                <a:rect l="l" t="t" r="r" b="b"/>
                <a:pathLst>
                  <a:path w="2278" h="2300" extrusionOk="0">
                    <a:moveTo>
                      <a:pt x="2152" y="1502"/>
                    </a:moveTo>
                    <a:lnTo>
                      <a:pt x="2035" y="1306"/>
                    </a:lnTo>
                    <a:lnTo>
                      <a:pt x="1139" y="0"/>
                    </a:lnTo>
                    <a:lnTo>
                      <a:pt x="1257" y="2"/>
                    </a:lnTo>
                    <a:lnTo>
                      <a:pt x="2277" y="1530"/>
                    </a:lnTo>
                    <a:lnTo>
                      <a:pt x="16" y="2299"/>
                    </a:lnTo>
                    <a:lnTo>
                      <a:pt x="0" y="2253"/>
                    </a:lnTo>
                    <a:lnTo>
                      <a:pt x="2152" y="1502"/>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35" name="Google Shape;935;p35"/>
              <p:cNvSpPr/>
              <p:nvPr/>
            </p:nvSpPr>
            <p:spPr>
              <a:xfrm>
                <a:off x="6928530" y="4253263"/>
                <a:ext cx="1116669" cy="468694"/>
              </a:xfrm>
              <a:custGeom>
                <a:avLst/>
                <a:gdLst/>
                <a:ahLst/>
                <a:cxnLst/>
                <a:rect l="l" t="t" r="r" b="b"/>
                <a:pathLst>
                  <a:path w="2281" h="958" extrusionOk="0">
                    <a:moveTo>
                      <a:pt x="2280" y="206"/>
                    </a:moveTo>
                    <a:lnTo>
                      <a:pt x="128" y="957"/>
                    </a:lnTo>
                    <a:cubicBezTo>
                      <a:pt x="98" y="849"/>
                      <a:pt x="50" y="782"/>
                      <a:pt x="0" y="740"/>
                    </a:cubicBezTo>
                    <a:cubicBezTo>
                      <a:pt x="4" y="724"/>
                      <a:pt x="7" y="709"/>
                      <a:pt x="10" y="693"/>
                    </a:cubicBezTo>
                    <a:cubicBezTo>
                      <a:pt x="38" y="616"/>
                      <a:pt x="167" y="352"/>
                      <a:pt x="641" y="191"/>
                    </a:cubicBezTo>
                    <a:cubicBezTo>
                      <a:pt x="1200" y="0"/>
                      <a:pt x="2163" y="10"/>
                      <a:pt x="2163" y="10"/>
                    </a:cubicBezTo>
                    <a:lnTo>
                      <a:pt x="2280" y="206"/>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36" name="Google Shape;936;p35"/>
              <p:cNvSpPr/>
              <p:nvPr/>
            </p:nvSpPr>
            <p:spPr>
              <a:xfrm>
                <a:off x="6680141" y="3527542"/>
                <a:ext cx="1306738" cy="1066986"/>
              </a:xfrm>
              <a:custGeom>
                <a:avLst/>
                <a:gdLst/>
                <a:ahLst/>
                <a:cxnLst/>
                <a:rect l="l" t="t" r="r" b="b"/>
                <a:pathLst>
                  <a:path w="2670" h="2178" extrusionOk="0">
                    <a:moveTo>
                      <a:pt x="1773" y="188"/>
                    </a:moveTo>
                    <a:lnTo>
                      <a:pt x="2669" y="1494"/>
                    </a:lnTo>
                    <a:cubicBezTo>
                      <a:pt x="2669" y="1494"/>
                      <a:pt x="1706" y="1484"/>
                      <a:pt x="1147" y="1675"/>
                    </a:cubicBezTo>
                    <a:cubicBezTo>
                      <a:pt x="673" y="1836"/>
                      <a:pt x="544" y="2100"/>
                      <a:pt x="516" y="2177"/>
                    </a:cubicBezTo>
                    <a:cubicBezTo>
                      <a:pt x="557" y="1965"/>
                      <a:pt x="527" y="1745"/>
                      <a:pt x="433" y="1550"/>
                    </a:cubicBezTo>
                    <a:lnTo>
                      <a:pt x="0" y="652"/>
                    </a:lnTo>
                    <a:cubicBezTo>
                      <a:pt x="492" y="0"/>
                      <a:pt x="1734" y="132"/>
                      <a:pt x="1734" y="132"/>
                    </a:cubicBezTo>
                    <a:lnTo>
                      <a:pt x="1773" y="188"/>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37" name="Google Shape;937;p35"/>
              <p:cNvSpPr/>
              <p:nvPr/>
            </p:nvSpPr>
            <p:spPr>
              <a:xfrm>
                <a:off x="5967377" y="3184119"/>
                <a:ext cx="1030266" cy="1432007"/>
              </a:xfrm>
              <a:custGeom>
                <a:avLst/>
                <a:gdLst/>
                <a:ahLst/>
                <a:cxnLst/>
                <a:rect l="l" t="t" r="r" b="b"/>
                <a:pathLst>
                  <a:path w="2104" h="2923" extrusionOk="0">
                    <a:moveTo>
                      <a:pt x="1961" y="2922"/>
                    </a:moveTo>
                    <a:cubicBezTo>
                      <a:pt x="1863" y="2840"/>
                      <a:pt x="1755" y="2856"/>
                      <a:pt x="1755" y="2856"/>
                    </a:cubicBezTo>
                    <a:lnTo>
                      <a:pt x="412" y="1257"/>
                    </a:lnTo>
                    <a:lnTo>
                      <a:pt x="0" y="23"/>
                    </a:lnTo>
                    <a:lnTo>
                      <a:pt x="147" y="11"/>
                    </a:lnTo>
                    <a:lnTo>
                      <a:pt x="285" y="0"/>
                    </a:lnTo>
                    <a:lnTo>
                      <a:pt x="786" y="1341"/>
                    </a:lnTo>
                    <a:cubicBezTo>
                      <a:pt x="786" y="1341"/>
                      <a:pt x="2103" y="2229"/>
                      <a:pt x="1967" y="2895"/>
                    </a:cubicBezTo>
                    <a:cubicBezTo>
                      <a:pt x="1967" y="2897"/>
                      <a:pt x="1967" y="2898"/>
                      <a:pt x="1967" y="2898"/>
                    </a:cubicBezTo>
                    <a:cubicBezTo>
                      <a:pt x="1965" y="2908"/>
                      <a:pt x="1963" y="2916"/>
                      <a:pt x="1961" y="2922"/>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38" name="Google Shape;938;p35"/>
              <p:cNvSpPr/>
              <p:nvPr/>
            </p:nvSpPr>
            <p:spPr>
              <a:xfrm>
                <a:off x="6107771" y="3184119"/>
                <a:ext cx="889878" cy="1419040"/>
              </a:xfrm>
              <a:custGeom>
                <a:avLst/>
                <a:gdLst/>
                <a:ahLst/>
                <a:cxnLst/>
                <a:rect l="l" t="t" r="r" b="b"/>
                <a:pathLst>
                  <a:path w="1819" h="2896" extrusionOk="0">
                    <a:moveTo>
                      <a:pt x="1605" y="2250"/>
                    </a:moveTo>
                    <a:cubicBezTo>
                      <a:pt x="1699" y="2445"/>
                      <a:pt x="1729" y="2665"/>
                      <a:pt x="1688" y="2877"/>
                    </a:cubicBezTo>
                    <a:cubicBezTo>
                      <a:pt x="1685" y="2885"/>
                      <a:pt x="1683" y="2891"/>
                      <a:pt x="1682" y="2895"/>
                    </a:cubicBezTo>
                    <a:cubicBezTo>
                      <a:pt x="1818" y="2229"/>
                      <a:pt x="501" y="1341"/>
                      <a:pt x="501" y="1341"/>
                    </a:cubicBezTo>
                    <a:lnTo>
                      <a:pt x="0" y="0"/>
                    </a:lnTo>
                    <a:cubicBezTo>
                      <a:pt x="1086" y="825"/>
                      <a:pt x="1172" y="1352"/>
                      <a:pt x="1172" y="1352"/>
                    </a:cubicBezTo>
                    <a:lnTo>
                      <a:pt x="1605" y="2250"/>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39" name="Google Shape;939;p35"/>
              <p:cNvSpPr/>
              <p:nvPr/>
            </p:nvSpPr>
            <p:spPr>
              <a:xfrm>
                <a:off x="5917700" y="3143082"/>
                <a:ext cx="1082104" cy="1606955"/>
              </a:xfrm>
              <a:custGeom>
                <a:avLst/>
                <a:gdLst/>
                <a:ahLst/>
                <a:cxnLst/>
                <a:rect l="l" t="t" r="r" b="b"/>
                <a:pathLst>
                  <a:path w="2210" h="3283" extrusionOk="0">
                    <a:moveTo>
                      <a:pt x="447" y="1436"/>
                    </a:moveTo>
                    <a:lnTo>
                      <a:pt x="0" y="0"/>
                    </a:lnTo>
                    <a:lnTo>
                      <a:pt x="249" y="93"/>
                    </a:lnTo>
                    <a:lnTo>
                      <a:pt x="102" y="105"/>
                    </a:lnTo>
                    <a:lnTo>
                      <a:pt x="514" y="1339"/>
                    </a:lnTo>
                    <a:lnTo>
                      <a:pt x="1857" y="2938"/>
                    </a:lnTo>
                    <a:cubicBezTo>
                      <a:pt x="1857" y="2938"/>
                      <a:pt x="1965" y="2922"/>
                      <a:pt x="2063" y="3004"/>
                    </a:cubicBezTo>
                    <a:cubicBezTo>
                      <a:pt x="2058" y="3034"/>
                      <a:pt x="2058" y="3035"/>
                      <a:pt x="2062" y="3018"/>
                    </a:cubicBezTo>
                    <a:cubicBezTo>
                      <a:pt x="2063" y="3014"/>
                      <a:pt x="2064" y="3010"/>
                      <a:pt x="2065" y="3006"/>
                    </a:cubicBezTo>
                    <a:cubicBezTo>
                      <a:pt x="2115" y="3048"/>
                      <a:pt x="2163" y="3115"/>
                      <a:pt x="2193" y="3223"/>
                    </a:cubicBezTo>
                    <a:lnTo>
                      <a:pt x="2209" y="3269"/>
                    </a:lnTo>
                    <a:lnTo>
                      <a:pt x="2171" y="3282"/>
                    </a:lnTo>
                    <a:lnTo>
                      <a:pt x="1815" y="3002"/>
                    </a:lnTo>
                    <a:lnTo>
                      <a:pt x="447" y="1436"/>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40" name="Google Shape;940;p35"/>
              <p:cNvSpPr/>
              <p:nvPr/>
            </p:nvSpPr>
            <p:spPr>
              <a:xfrm>
                <a:off x="6096970" y="3173321"/>
                <a:ext cx="896352" cy="1453607"/>
              </a:xfrm>
              <a:custGeom>
                <a:avLst/>
                <a:gdLst/>
                <a:ahLst/>
                <a:cxnLst/>
                <a:rect l="l" t="t" r="r" b="b"/>
                <a:pathLst>
                  <a:path w="1832" h="2966" extrusionOk="0">
                    <a:moveTo>
                      <a:pt x="1700" y="2965"/>
                    </a:moveTo>
                    <a:cubicBezTo>
                      <a:pt x="1699" y="2965"/>
                      <a:pt x="1698" y="2965"/>
                      <a:pt x="1697" y="2965"/>
                    </a:cubicBezTo>
                    <a:cubicBezTo>
                      <a:pt x="1687" y="2963"/>
                      <a:pt x="1680" y="2954"/>
                      <a:pt x="1681" y="2944"/>
                    </a:cubicBezTo>
                    <a:cubicBezTo>
                      <a:pt x="1681" y="2941"/>
                      <a:pt x="1707" y="2557"/>
                      <a:pt x="1487" y="2290"/>
                    </a:cubicBezTo>
                    <a:cubicBezTo>
                      <a:pt x="1263" y="2019"/>
                      <a:pt x="518" y="1384"/>
                      <a:pt x="510" y="1377"/>
                    </a:cubicBezTo>
                    <a:cubicBezTo>
                      <a:pt x="508" y="1375"/>
                      <a:pt x="506" y="1373"/>
                      <a:pt x="505" y="1369"/>
                    </a:cubicBezTo>
                    <a:lnTo>
                      <a:pt x="4" y="29"/>
                    </a:lnTo>
                    <a:cubicBezTo>
                      <a:pt x="0" y="19"/>
                      <a:pt x="6" y="8"/>
                      <a:pt x="16" y="4"/>
                    </a:cubicBezTo>
                    <a:cubicBezTo>
                      <a:pt x="26" y="0"/>
                      <a:pt x="37" y="5"/>
                      <a:pt x="40" y="15"/>
                    </a:cubicBezTo>
                    <a:lnTo>
                      <a:pt x="539" y="1351"/>
                    </a:lnTo>
                    <a:cubicBezTo>
                      <a:pt x="598" y="1401"/>
                      <a:pt x="1299" y="2002"/>
                      <a:pt x="1517" y="2266"/>
                    </a:cubicBezTo>
                    <a:cubicBezTo>
                      <a:pt x="1650" y="2426"/>
                      <a:pt x="1697" y="2623"/>
                      <a:pt x="1713" y="2764"/>
                    </a:cubicBezTo>
                    <a:cubicBezTo>
                      <a:pt x="1737" y="2473"/>
                      <a:pt x="1613" y="2285"/>
                      <a:pt x="1611" y="2283"/>
                    </a:cubicBezTo>
                    <a:lnTo>
                      <a:pt x="1177" y="1382"/>
                    </a:lnTo>
                    <a:cubicBezTo>
                      <a:pt x="1172" y="1372"/>
                      <a:pt x="1176" y="1361"/>
                      <a:pt x="1186" y="1356"/>
                    </a:cubicBezTo>
                    <a:cubicBezTo>
                      <a:pt x="1195" y="1352"/>
                      <a:pt x="1207" y="1356"/>
                      <a:pt x="1211" y="1365"/>
                    </a:cubicBezTo>
                    <a:lnTo>
                      <a:pt x="1645" y="2264"/>
                    </a:lnTo>
                    <a:cubicBezTo>
                      <a:pt x="1651" y="2272"/>
                      <a:pt x="1831" y="2543"/>
                      <a:pt x="1719" y="2951"/>
                    </a:cubicBezTo>
                    <a:cubicBezTo>
                      <a:pt x="1717" y="2959"/>
                      <a:pt x="1709" y="2965"/>
                      <a:pt x="1700" y="296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41" name="Google Shape;941;p35"/>
              <p:cNvSpPr/>
              <p:nvPr/>
            </p:nvSpPr>
            <p:spPr>
              <a:xfrm>
                <a:off x="6917730" y="4244624"/>
                <a:ext cx="1079953" cy="380139"/>
              </a:xfrm>
              <a:custGeom>
                <a:avLst/>
                <a:gdLst/>
                <a:ahLst/>
                <a:cxnLst/>
                <a:rect l="l" t="t" r="r" b="b"/>
                <a:pathLst>
                  <a:path w="2206" h="778" extrusionOk="0">
                    <a:moveTo>
                      <a:pt x="22" y="777"/>
                    </a:moveTo>
                    <a:cubicBezTo>
                      <a:pt x="19" y="777"/>
                      <a:pt x="16" y="776"/>
                      <a:pt x="14" y="775"/>
                    </a:cubicBezTo>
                    <a:cubicBezTo>
                      <a:pt x="4" y="770"/>
                      <a:pt x="0" y="758"/>
                      <a:pt x="5" y="749"/>
                    </a:cubicBezTo>
                    <a:cubicBezTo>
                      <a:pt x="13" y="734"/>
                      <a:pt x="197" y="383"/>
                      <a:pt x="655" y="191"/>
                    </a:cubicBezTo>
                    <a:cubicBezTo>
                      <a:pt x="1111" y="0"/>
                      <a:pt x="2142" y="8"/>
                      <a:pt x="2185" y="8"/>
                    </a:cubicBezTo>
                    <a:cubicBezTo>
                      <a:pt x="2196" y="8"/>
                      <a:pt x="2205" y="17"/>
                      <a:pt x="2205" y="28"/>
                    </a:cubicBezTo>
                    <a:cubicBezTo>
                      <a:pt x="2204" y="38"/>
                      <a:pt x="2195" y="45"/>
                      <a:pt x="2185" y="47"/>
                    </a:cubicBezTo>
                    <a:cubicBezTo>
                      <a:pt x="2175" y="47"/>
                      <a:pt x="1119" y="39"/>
                      <a:pt x="670" y="226"/>
                    </a:cubicBezTo>
                    <a:cubicBezTo>
                      <a:pt x="225" y="413"/>
                      <a:pt x="41" y="763"/>
                      <a:pt x="40" y="767"/>
                    </a:cubicBezTo>
                    <a:cubicBezTo>
                      <a:pt x="36" y="773"/>
                      <a:pt x="29" y="777"/>
                      <a:pt x="22" y="77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42" name="Google Shape;942;p35"/>
              <p:cNvSpPr/>
              <p:nvPr/>
            </p:nvSpPr>
            <p:spPr>
              <a:xfrm>
                <a:off x="6969567" y="4307260"/>
                <a:ext cx="1064826" cy="390939"/>
              </a:xfrm>
              <a:custGeom>
                <a:avLst/>
                <a:gdLst/>
                <a:ahLst/>
                <a:cxnLst/>
                <a:rect l="l" t="t" r="r" b="b"/>
                <a:pathLst>
                  <a:path w="2176" h="799" extrusionOk="0">
                    <a:moveTo>
                      <a:pt x="22" y="798"/>
                    </a:moveTo>
                    <a:cubicBezTo>
                      <a:pt x="14" y="798"/>
                      <a:pt x="6" y="793"/>
                      <a:pt x="3" y="785"/>
                    </a:cubicBezTo>
                    <a:cubicBezTo>
                      <a:pt x="0" y="775"/>
                      <a:pt x="5" y="764"/>
                      <a:pt x="15" y="761"/>
                    </a:cubicBezTo>
                    <a:lnTo>
                      <a:pt x="2147" y="4"/>
                    </a:lnTo>
                    <a:cubicBezTo>
                      <a:pt x="2157" y="0"/>
                      <a:pt x="2168" y="5"/>
                      <a:pt x="2172" y="15"/>
                    </a:cubicBezTo>
                    <a:cubicBezTo>
                      <a:pt x="2175" y="25"/>
                      <a:pt x="2170" y="37"/>
                      <a:pt x="2160" y="40"/>
                    </a:cubicBezTo>
                    <a:lnTo>
                      <a:pt x="28" y="797"/>
                    </a:lnTo>
                    <a:cubicBezTo>
                      <a:pt x="26" y="798"/>
                      <a:pt x="24" y="798"/>
                      <a:pt x="22" y="79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43" name="Google Shape;943;p35"/>
              <p:cNvSpPr/>
              <p:nvPr/>
            </p:nvSpPr>
            <p:spPr>
              <a:xfrm>
                <a:off x="6943648" y="4277021"/>
                <a:ext cx="1071310" cy="377979"/>
              </a:xfrm>
              <a:custGeom>
                <a:avLst/>
                <a:gdLst/>
                <a:ahLst/>
                <a:cxnLst/>
                <a:rect l="l" t="t" r="r" b="b"/>
                <a:pathLst>
                  <a:path w="2188" h="771" extrusionOk="0">
                    <a:moveTo>
                      <a:pt x="23" y="770"/>
                    </a:moveTo>
                    <a:cubicBezTo>
                      <a:pt x="16" y="770"/>
                      <a:pt x="10" y="767"/>
                      <a:pt x="6" y="761"/>
                    </a:cubicBezTo>
                    <a:cubicBezTo>
                      <a:pt x="0" y="752"/>
                      <a:pt x="3" y="740"/>
                      <a:pt x="12" y="734"/>
                    </a:cubicBezTo>
                    <a:cubicBezTo>
                      <a:pt x="18" y="731"/>
                      <a:pt x="585" y="367"/>
                      <a:pt x="903" y="256"/>
                    </a:cubicBezTo>
                    <a:cubicBezTo>
                      <a:pt x="1221" y="146"/>
                      <a:pt x="2125" y="8"/>
                      <a:pt x="2163" y="2"/>
                    </a:cubicBezTo>
                    <a:cubicBezTo>
                      <a:pt x="2174" y="0"/>
                      <a:pt x="2184" y="7"/>
                      <a:pt x="2186" y="18"/>
                    </a:cubicBezTo>
                    <a:cubicBezTo>
                      <a:pt x="2187" y="28"/>
                      <a:pt x="2180" y="38"/>
                      <a:pt x="2169" y="40"/>
                    </a:cubicBezTo>
                    <a:cubicBezTo>
                      <a:pt x="2160" y="41"/>
                      <a:pt x="1230" y="183"/>
                      <a:pt x="916" y="293"/>
                    </a:cubicBezTo>
                    <a:cubicBezTo>
                      <a:pt x="602" y="402"/>
                      <a:pt x="39" y="763"/>
                      <a:pt x="33" y="767"/>
                    </a:cubicBezTo>
                    <a:cubicBezTo>
                      <a:pt x="30" y="769"/>
                      <a:pt x="26" y="770"/>
                      <a:pt x="23" y="77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44" name="Google Shape;944;p35"/>
              <p:cNvSpPr/>
              <p:nvPr/>
            </p:nvSpPr>
            <p:spPr>
              <a:xfrm>
                <a:off x="6055933" y="3175480"/>
                <a:ext cx="855316" cy="1429844"/>
              </a:xfrm>
              <a:custGeom>
                <a:avLst/>
                <a:gdLst/>
                <a:ahLst/>
                <a:cxnLst/>
                <a:rect l="l" t="t" r="r" b="b"/>
                <a:pathLst>
                  <a:path w="1745" h="2921" extrusionOk="0">
                    <a:moveTo>
                      <a:pt x="1724" y="2920"/>
                    </a:moveTo>
                    <a:cubicBezTo>
                      <a:pt x="1714" y="2920"/>
                      <a:pt x="1706" y="2913"/>
                      <a:pt x="1705" y="2903"/>
                    </a:cubicBezTo>
                    <a:cubicBezTo>
                      <a:pt x="1704" y="2899"/>
                      <a:pt x="1639" y="2445"/>
                      <a:pt x="1402" y="2235"/>
                    </a:cubicBezTo>
                    <a:cubicBezTo>
                      <a:pt x="1158" y="2020"/>
                      <a:pt x="487" y="1390"/>
                      <a:pt x="481" y="1384"/>
                    </a:cubicBezTo>
                    <a:cubicBezTo>
                      <a:pt x="478" y="1382"/>
                      <a:pt x="477" y="1379"/>
                      <a:pt x="476" y="1376"/>
                    </a:cubicBezTo>
                    <a:lnTo>
                      <a:pt x="3" y="28"/>
                    </a:lnTo>
                    <a:cubicBezTo>
                      <a:pt x="0" y="18"/>
                      <a:pt x="5" y="7"/>
                      <a:pt x="15" y="3"/>
                    </a:cubicBezTo>
                    <a:cubicBezTo>
                      <a:pt x="25" y="0"/>
                      <a:pt x="36" y="5"/>
                      <a:pt x="40" y="15"/>
                    </a:cubicBezTo>
                    <a:lnTo>
                      <a:pt x="511" y="1359"/>
                    </a:lnTo>
                    <a:cubicBezTo>
                      <a:pt x="563" y="1408"/>
                      <a:pt x="1193" y="1999"/>
                      <a:pt x="1427" y="2206"/>
                    </a:cubicBezTo>
                    <a:cubicBezTo>
                      <a:pt x="1676" y="2425"/>
                      <a:pt x="1740" y="2879"/>
                      <a:pt x="1743" y="2898"/>
                    </a:cubicBezTo>
                    <a:cubicBezTo>
                      <a:pt x="1744" y="2909"/>
                      <a:pt x="1737" y="2918"/>
                      <a:pt x="1726" y="2920"/>
                    </a:cubicBezTo>
                    <a:cubicBezTo>
                      <a:pt x="1725" y="2920"/>
                      <a:pt x="1725" y="2920"/>
                      <a:pt x="1724" y="292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45" name="Google Shape;945;p35"/>
              <p:cNvSpPr/>
              <p:nvPr/>
            </p:nvSpPr>
            <p:spPr>
              <a:xfrm>
                <a:off x="5993296" y="3181960"/>
                <a:ext cx="844515" cy="1412569"/>
              </a:xfrm>
              <a:custGeom>
                <a:avLst/>
                <a:gdLst/>
                <a:ahLst/>
                <a:cxnLst/>
                <a:rect l="l" t="t" r="r" b="b"/>
                <a:pathLst>
                  <a:path w="1726" h="2882" extrusionOk="0">
                    <a:moveTo>
                      <a:pt x="1703" y="2881"/>
                    </a:moveTo>
                    <a:cubicBezTo>
                      <a:pt x="1696" y="2881"/>
                      <a:pt x="1688" y="2876"/>
                      <a:pt x="1685" y="2868"/>
                    </a:cubicBezTo>
                    <a:cubicBezTo>
                      <a:pt x="1684" y="2864"/>
                      <a:pt x="1518" y="2457"/>
                      <a:pt x="1239" y="2178"/>
                    </a:cubicBezTo>
                    <a:cubicBezTo>
                      <a:pt x="957" y="1897"/>
                      <a:pt x="476" y="1368"/>
                      <a:pt x="471" y="1363"/>
                    </a:cubicBezTo>
                    <a:cubicBezTo>
                      <a:pt x="469" y="1361"/>
                      <a:pt x="468" y="1359"/>
                      <a:pt x="467" y="1356"/>
                    </a:cubicBezTo>
                    <a:lnTo>
                      <a:pt x="3" y="28"/>
                    </a:lnTo>
                    <a:cubicBezTo>
                      <a:pt x="0" y="18"/>
                      <a:pt x="5" y="7"/>
                      <a:pt x="15" y="4"/>
                    </a:cubicBezTo>
                    <a:cubicBezTo>
                      <a:pt x="25" y="0"/>
                      <a:pt x="36" y="6"/>
                      <a:pt x="40" y="16"/>
                    </a:cubicBezTo>
                    <a:lnTo>
                      <a:pt x="502" y="1340"/>
                    </a:lnTo>
                    <a:cubicBezTo>
                      <a:pt x="541" y="1382"/>
                      <a:pt x="996" y="1881"/>
                      <a:pt x="1266" y="2151"/>
                    </a:cubicBezTo>
                    <a:cubicBezTo>
                      <a:pt x="1551" y="2435"/>
                      <a:pt x="1719" y="2850"/>
                      <a:pt x="1721" y="2854"/>
                    </a:cubicBezTo>
                    <a:cubicBezTo>
                      <a:pt x="1725" y="2864"/>
                      <a:pt x="1720" y="2875"/>
                      <a:pt x="1710" y="2879"/>
                    </a:cubicBezTo>
                    <a:cubicBezTo>
                      <a:pt x="1708" y="2880"/>
                      <a:pt x="1706" y="2881"/>
                      <a:pt x="1703" y="288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946" name="Google Shape;946;p35"/>
            <p:cNvGrpSpPr/>
            <p:nvPr/>
          </p:nvGrpSpPr>
          <p:grpSpPr>
            <a:xfrm rot="378388" flipH="1">
              <a:off x="6437908" y="2216349"/>
              <a:ext cx="912861" cy="1433845"/>
              <a:chOff x="5029200" y="4991100"/>
              <a:chExt cx="954087" cy="1498600"/>
            </a:xfrm>
          </p:grpSpPr>
          <p:sp>
            <p:nvSpPr>
              <p:cNvPr id="947" name="Google Shape;947;p35"/>
              <p:cNvSpPr/>
              <p:nvPr/>
            </p:nvSpPr>
            <p:spPr>
              <a:xfrm>
                <a:off x="5627687" y="6172200"/>
                <a:ext cx="355600" cy="317500"/>
              </a:xfrm>
              <a:custGeom>
                <a:avLst/>
                <a:gdLst/>
                <a:ahLst/>
                <a:cxnLst/>
                <a:rect l="l" t="t" r="r" b="b"/>
                <a:pathLst>
                  <a:path w="989" h="884" extrusionOk="0">
                    <a:moveTo>
                      <a:pt x="760" y="0"/>
                    </a:moveTo>
                    <a:lnTo>
                      <a:pt x="931" y="300"/>
                    </a:lnTo>
                    <a:cubicBezTo>
                      <a:pt x="988" y="400"/>
                      <a:pt x="974" y="523"/>
                      <a:pt x="896" y="590"/>
                    </a:cubicBezTo>
                    <a:cubicBezTo>
                      <a:pt x="847" y="632"/>
                      <a:pt x="778" y="682"/>
                      <a:pt x="678" y="739"/>
                    </a:cubicBezTo>
                    <a:cubicBezTo>
                      <a:pt x="578" y="796"/>
                      <a:pt x="500" y="830"/>
                      <a:pt x="439" y="851"/>
                    </a:cubicBezTo>
                    <a:cubicBezTo>
                      <a:pt x="341" y="883"/>
                      <a:pt x="228" y="833"/>
                      <a:pt x="171" y="733"/>
                    </a:cubicBezTo>
                    <a:lnTo>
                      <a:pt x="0" y="433"/>
                    </a:lnTo>
                    <a:cubicBezTo>
                      <a:pt x="0" y="433"/>
                      <a:pt x="359" y="391"/>
                      <a:pt x="760" y="0"/>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48" name="Google Shape;948;p35"/>
              <p:cNvSpPr/>
              <p:nvPr/>
            </p:nvSpPr>
            <p:spPr>
              <a:xfrm>
                <a:off x="5562600" y="6056312"/>
                <a:ext cx="339725" cy="273050"/>
              </a:xfrm>
              <a:custGeom>
                <a:avLst/>
                <a:gdLst/>
                <a:ahLst/>
                <a:cxnLst/>
                <a:rect l="l" t="t" r="r" b="b"/>
                <a:pathLst>
                  <a:path w="945" h="757" extrusionOk="0">
                    <a:moveTo>
                      <a:pt x="760" y="0"/>
                    </a:moveTo>
                    <a:lnTo>
                      <a:pt x="944" y="323"/>
                    </a:lnTo>
                    <a:cubicBezTo>
                      <a:pt x="543" y="714"/>
                      <a:pt x="184" y="756"/>
                      <a:pt x="184" y="756"/>
                    </a:cubicBezTo>
                    <a:lnTo>
                      <a:pt x="0" y="433"/>
                    </a:lnTo>
                    <a:cubicBezTo>
                      <a:pt x="0" y="433"/>
                      <a:pt x="359" y="391"/>
                      <a:pt x="760" y="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49" name="Google Shape;949;p35"/>
              <p:cNvSpPr/>
              <p:nvPr/>
            </p:nvSpPr>
            <p:spPr>
              <a:xfrm>
                <a:off x="5054600" y="5165725"/>
                <a:ext cx="781050" cy="1046160"/>
              </a:xfrm>
              <a:custGeom>
                <a:avLst/>
                <a:gdLst/>
                <a:ahLst/>
                <a:cxnLst/>
                <a:rect l="l" t="t" r="r" b="b"/>
                <a:pathLst>
                  <a:path w="2171" h="2908" extrusionOk="0">
                    <a:moveTo>
                      <a:pt x="759" y="0"/>
                    </a:moveTo>
                    <a:lnTo>
                      <a:pt x="2170" y="2474"/>
                    </a:lnTo>
                    <a:cubicBezTo>
                      <a:pt x="1769" y="2865"/>
                      <a:pt x="1410" y="2907"/>
                      <a:pt x="1410" y="2907"/>
                    </a:cubicBezTo>
                    <a:lnTo>
                      <a:pt x="0" y="433"/>
                    </a:lnTo>
                    <a:cubicBezTo>
                      <a:pt x="0" y="433"/>
                      <a:pt x="90" y="557"/>
                      <a:pt x="173" y="513"/>
                    </a:cubicBezTo>
                    <a:cubicBezTo>
                      <a:pt x="256" y="469"/>
                      <a:pt x="222" y="323"/>
                      <a:pt x="222" y="323"/>
                    </a:cubicBezTo>
                    <a:cubicBezTo>
                      <a:pt x="222" y="323"/>
                      <a:pt x="348" y="408"/>
                      <a:pt x="456" y="352"/>
                    </a:cubicBezTo>
                    <a:cubicBezTo>
                      <a:pt x="565" y="295"/>
                      <a:pt x="525" y="152"/>
                      <a:pt x="525" y="152"/>
                    </a:cubicBezTo>
                    <a:cubicBezTo>
                      <a:pt x="525" y="152"/>
                      <a:pt x="657" y="239"/>
                      <a:pt x="732" y="208"/>
                    </a:cubicBezTo>
                    <a:cubicBezTo>
                      <a:pt x="807" y="177"/>
                      <a:pt x="759" y="0"/>
                      <a:pt x="759" y="0"/>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50" name="Google Shape;950;p35"/>
              <p:cNvSpPr/>
              <p:nvPr/>
            </p:nvSpPr>
            <p:spPr>
              <a:xfrm>
                <a:off x="5040312" y="5075237"/>
                <a:ext cx="304799" cy="292101"/>
              </a:xfrm>
              <a:custGeom>
                <a:avLst/>
                <a:gdLst/>
                <a:ahLst/>
                <a:cxnLst/>
                <a:rect l="l" t="t" r="r" b="b"/>
                <a:pathLst>
                  <a:path w="847" h="812" extrusionOk="0">
                    <a:moveTo>
                      <a:pt x="432" y="0"/>
                    </a:moveTo>
                    <a:lnTo>
                      <a:pt x="798" y="254"/>
                    </a:lnTo>
                    <a:cubicBezTo>
                      <a:pt x="798" y="254"/>
                      <a:pt x="846" y="431"/>
                      <a:pt x="771" y="462"/>
                    </a:cubicBezTo>
                    <a:cubicBezTo>
                      <a:pt x="696" y="493"/>
                      <a:pt x="564" y="406"/>
                      <a:pt x="564" y="406"/>
                    </a:cubicBezTo>
                    <a:cubicBezTo>
                      <a:pt x="564" y="406"/>
                      <a:pt x="604" y="549"/>
                      <a:pt x="495" y="606"/>
                    </a:cubicBezTo>
                    <a:cubicBezTo>
                      <a:pt x="387" y="662"/>
                      <a:pt x="261" y="577"/>
                      <a:pt x="261" y="577"/>
                    </a:cubicBezTo>
                    <a:cubicBezTo>
                      <a:pt x="261" y="577"/>
                      <a:pt x="295" y="723"/>
                      <a:pt x="212" y="767"/>
                    </a:cubicBezTo>
                    <a:cubicBezTo>
                      <a:pt x="129" y="811"/>
                      <a:pt x="39" y="687"/>
                      <a:pt x="39" y="687"/>
                    </a:cubicBezTo>
                    <a:lnTo>
                      <a:pt x="0" y="154"/>
                    </a:lnTo>
                    <a:lnTo>
                      <a:pt x="432" y="0"/>
                    </a:ln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51" name="Google Shape;951;p35"/>
              <p:cNvSpPr/>
              <p:nvPr/>
            </p:nvSpPr>
            <p:spPr>
              <a:xfrm>
                <a:off x="5035550" y="4997450"/>
                <a:ext cx="161925" cy="133350"/>
              </a:xfrm>
              <a:custGeom>
                <a:avLst/>
                <a:gdLst/>
                <a:ahLst/>
                <a:cxnLst/>
                <a:rect l="l" t="t" r="r" b="b"/>
                <a:pathLst>
                  <a:path w="448" h="370" extrusionOk="0">
                    <a:moveTo>
                      <a:pt x="447" y="215"/>
                    </a:moveTo>
                    <a:lnTo>
                      <a:pt x="15" y="369"/>
                    </a:lnTo>
                    <a:lnTo>
                      <a:pt x="0" y="152"/>
                    </a:lnTo>
                    <a:lnTo>
                      <a:pt x="137" y="0"/>
                    </a:lnTo>
                    <a:lnTo>
                      <a:pt x="447" y="215"/>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52" name="Google Shape;952;p35"/>
              <p:cNvSpPr/>
              <p:nvPr/>
            </p:nvSpPr>
            <p:spPr>
              <a:xfrm>
                <a:off x="5029200" y="4991100"/>
                <a:ext cx="171450" cy="144462"/>
              </a:xfrm>
              <a:custGeom>
                <a:avLst/>
                <a:gdLst/>
                <a:ahLst/>
                <a:cxnLst/>
                <a:rect l="l" t="t" r="r" b="b"/>
                <a:pathLst>
                  <a:path w="476" h="400" extrusionOk="0">
                    <a:moveTo>
                      <a:pt x="25" y="398"/>
                    </a:moveTo>
                    <a:cubicBezTo>
                      <a:pt x="24" y="397"/>
                      <a:pt x="23" y="397"/>
                      <a:pt x="22" y="396"/>
                    </a:cubicBezTo>
                    <a:cubicBezTo>
                      <a:pt x="18" y="394"/>
                      <a:pt x="16" y="390"/>
                      <a:pt x="16" y="386"/>
                    </a:cubicBezTo>
                    <a:lnTo>
                      <a:pt x="0" y="168"/>
                    </a:lnTo>
                    <a:cubicBezTo>
                      <a:pt x="0" y="165"/>
                      <a:pt x="1" y="161"/>
                      <a:pt x="4" y="158"/>
                    </a:cubicBezTo>
                    <a:lnTo>
                      <a:pt x="141" y="6"/>
                    </a:lnTo>
                    <a:cubicBezTo>
                      <a:pt x="145" y="1"/>
                      <a:pt x="153" y="0"/>
                      <a:pt x="159" y="4"/>
                    </a:cubicBezTo>
                    <a:lnTo>
                      <a:pt x="469" y="220"/>
                    </a:lnTo>
                    <a:cubicBezTo>
                      <a:pt x="473" y="223"/>
                      <a:pt x="475" y="228"/>
                      <a:pt x="475" y="233"/>
                    </a:cubicBezTo>
                    <a:cubicBezTo>
                      <a:pt x="474" y="238"/>
                      <a:pt x="470" y="242"/>
                      <a:pt x="466" y="244"/>
                    </a:cubicBezTo>
                    <a:lnTo>
                      <a:pt x="33" y="398"/>
                    </a:lnTo>
                    <a:cubicBezTo>
                      <a:pt x="30" y="399"/>
                      <a:pt x="27" y="399"/>
                      <a:pt x="25" y="398"/>
                    </a:cubicBezTo>
                    <a:close/>
                    <a:moveTo>
                      <a:pt x="28" y="172"/>
                    </a:moveTo>
                    <a:lnTo>
                      <a:pt x="41" y="366"/>
                    </a:lnTo>
                    <a:lnTo>
                      <a:pt x="431" y="227"/>
                    </a:lnTo>
                    <a:lnTo>
                      <a:pt x="153" y="34"/>
                    </a:lnTo>
                    <a:lnTo>
                      <a:pt x="28" y="172"/>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53" name="Google Shape;953;p35"/>
              <p:cNvSpPr/>
              <p:nvPr/>
            </p:nvSpPr>
            <p:spPr>
              <a:xfrm>
                <a:off x="5129212" y="5276850"/>
                <a:ext cx="522286" cy="915990"/>
              </a:xfrm>
              <a:custGeom>
                <a:avLst/>
                <a:gdLst/>
                <a:ahLst/>
                <a:cxnLst/>
                <a:rect l="l" t="t" r="r" b="b"/>
                <a:pathLst>
                  <a:path w="1450" h="2545" extrusionOk="0">
                    <a:moveTo>
                      <a:pt x="1429" y="2543"/>
                    </a:moveTo>
                    <a:cubicBezTo>
                      <a:pt x="1426" y="2542"/>
                      <a:pt x="1423" y="2540"/>
                      <a:pt x="1421" y="2537"/>
                    </a:cubicBezTo>
                    <a:lnTo>
                      <a:pt x="4" y="22"/>
                    </a:lnTo>
                    <a:cubicBezTo>
                      <a:pt x="0" y="16"/>
                      <a:pt x="3" y="7"/>
                      <a:pt x="9" y="4"/>
                    </a:cubicBezTo>
                    <a:cubicBezTo>
                      <a:pt x="16" y="0"/>
                      <a:pt x="24" y="2"/>
                      <a:pt x="28" y="9"/>
                    </a:cubicBezTo>
                    <a:lnTo>
                      <a:pt x="1445" y="2523"/>
                    </a:lnTo>
                    <a:cubicBezTo>
                      <a:pt x="1449" y="2530"/>
                      <a:pt x="1447" y="2538"/>
                      <a:pt x="1440" y="2542"/>
                    </a:cubicBezTo>
                    <a:cubicBezTo>
                      <a:pt x="1437" y="2544"/>
                      <a:pt x="1432" y="2544"/>
                      <a:pt x="1429" y="254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54" name="Google Shape;954;p35"/>
              <p:cNvSpPr/>
              <p:nvPr/>
            </p:nvSpPr>
            <p:spPr>
              <a:xfrm>
                <a:off x="5237162" y="5214937"/>
                <a:ext cx="554036" cy="890586"/>
              </a:xfrm>
              <a:custGeom>
                <a:avLst/>
                <a:gdLst/>
                <a:ahLst/>
                <a:cxnLst/>
                <a:rect l="l" t="t" r="r" b="b"/>
                <a:pathLst>
                  <a:path w="1539" h="2476" extrusionOk="0">
                    <a:moveTo>
                      <a:pt x="1517" y="2473"/>
                    </a:moveTo>
                    <a:cubicBezTo>
                      <a:pt x="1514" y="2472"/>
                      <a:pt x="1512" y="2470"/>
                      <a:pt x="1510" y="2468"/>
                    </a:cubicBezTo>
                    <a:lnTo>
                      <a:pt x="4" y="22"/>
                    </a:lnTo>
                    <a:cubicBezTo>
                      <a:pt x="0" y="16"/>
                      <a:pt x="2" y="8"/>
                      <a:pt x="9" y="4"/>
                    </a:cubicBezTo>
                    <a:cubicBezTo>
                      <a:pt x="15" y="0"/>
                      <a:pt x="23" y="2"/>
                      <a:pt x="27" y="8"/>
                    </a:cubicBezTo>
                    <a:lnTo>
                      <a:pt x="1534" y="2453"/>
                    </a:lnTo>
                    <a:cubicBezTo>
                      <a:pt x="1538" y="2460"/>
                      <a:pt x="1536" y="2468"/>
                      <a:pt x="1529" y="2472"/>
                    </a:cubicBezTo>
                    <a:cubicBezTo>
                      <a:pt x="1525" y="2474"/>
                      <a:pt x="1521" y="2475"/>
                      <a:pt x="1517" y="247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55" name="Google Shape;955;p35"/>
              <p:cNvSpPr/>
              <p:nvPr/>
            </p:nvSpPr>
            <p:spPr>
              <a:xfrm>
                <a:off x="5573712" y="5942012"/>
                <a:ext cx="134937" cy="180975"/>
              </a:xfrm>
              <a:custGeom>
                <a:avLst/>
                <a:gdLst/>
                <a:ahLst/>
                <a:cxnLst/>
                <a:rect l="l" t="t" r="r" b="b"/>
                <a:pathLst>
                  <a:path w="373" h="504" extrusionOk="0">
                    <a:moveTo>
                      <a:pt x="301" y="185"/>
                    </a:moveTo>
                    <a:cubicBezTo>
                      <a:pt x="369" y="304"/>
                      <a:pt x="372" y="430"/>
                      <a:pt x="308" y="466"/>
                    </a:cubicBezTo>
                    <a:cubicBezTo>
                      <a:pt x="244" y="503"/>
                      <a:pt x="138" y="435"/>
                      <a:pt x="70" y="317"/>
                    </a:cubicBezTo>
                    <a:cubicBezTo>
                      <a:pt x="3" y="198"/>
                      <a:pt x="0" y="73"/>
                      <a:pt x="63" y="36"/>
                    </a:cubicBezTo>
                    <a:cubicBezTo>
                      <a:pt x="127" y="0"/>
                      <a:pt x="234" y="67"/>
                      <a:pt x="301" y="185"/>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56" name="Google Shape;956;p35"/>
              <p:cNvSpPr/>
              <p:nvPr/>
            </p:nvSpPr>
            <p:spPr>
              <a:xfrm>
                <a:off x="5697537" y="6410325"/>
                <a:ext cx="95250" cy="49212"/>
              </a:xfrm>
              <a:custGeom>
                <a:avLst/>
                <a:gdLst/>
                <a:ahLst/>
                <a:cxnLst/>
                <a:rect l="l" t="t" r="r" b="b"/>
                <a:pathLst>
                  <a:path w="266" h="136" extrusionOk="0">
                    <a:moveTo>
                      <a:pt x="117" y="117"/>
                    </a:moveTo>
                    <a:cubicBezTo>
                      <a:pt x="115" y="116"/>
                      <a:pt x="114" y="115"/>
                      <a:pt x="112" y="115"/>
                    </a:cubicBezTo>
                    <a:cubicBezTo>
                      <a:pt x="67" y="97"/>
                      <a:pt x="29" y="64"/>
                      <a:pt x="4" y="23"/>
                    </a:cubicBezTo>
                    <a:cubicBezTo>
                      <a:pt x="0" y="16"/>
                      <a:pt x="2" y="8"/>
                      <a:pt x="9" y="4"/>
                    </a:cubicBezTo>
                    <a:cubicBezTo>
                      <a:pt x="15" y="0"/>
                      <a:pt x="24" y="2"/>
                      <a:pt x="28" y="9"/>
                    </a:cubicBezTo>
                    <a:cubicBezTo>
                      <a:pt x="49" y="45"/>
                      <a:pt x="83" y="74"/>
                      <a:pt x="122" y="89"/>
                    </a:cubicBezTo>
                    <a:cubicBezTo>
                      <a:pt x="161" y="105"/>
                      <a:pt x="205" y="107"/>
                      <a:pt x="246" y="96"/>
                    </a:cubicBezTo>
                    <a:cubicBezTo>
                      <a:pt x="254" y="93"/>
                      <a:pt x="261" y="98"/>
                      <a:pt x="263" y="105"/>
                    </a:cubicBezTo>
                    <a:cubicBezTo>
                      <a:pt x="265" y="112"/>
                      <a:pt x="261" y="120"/>
                      <a:pt x="254" y="122"/>
                    </a:cubicBezTo>
                    <a:cubicBezTo>
                      <a:pt x="209" y="135"/>
                      <a:pt x="160" y="133"/>
                      <a:pt x="117" y="117"/>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57" name="Google Shape;957;p35"/>
              <p:cNvSpPr/>
              <p:nvPr/>
            </p:nvSpPr>
            <p:spPr>
              <a:xfrm>
                <a:off x="5757862" y="6423025"/>
                <a:ext cx="41275" cy="15875"/>
              </a:xfrm>
              <a:custGeom>
                <a:avLst/>
                <a:gdLst/>
                <a:ahLst/>
                <a:cxnLst/>
                <a:rect l="l" t="t" r="r" b="b"/>
                <a:pathLst>
                  <a:path w="113" h="43" extrusionOk="0">
                    <a:moveTo>
                      <a:pt x="20" y="32"/>
                    </a:moveTo>
                    <a:cubicBezTo>
                      <a:pt x="16" y="31"/>
                      <a:pt x="13" y="29"/>
                      <a:pt x="9" y="28"/>
                    </a:cubicBezTo>
                    <a:cubicBezTo>
                      <a:pt x="3" y="24"/>
                      <a:pt x="0" y="16"/>
                      <a:pt x="3" y="9"/>
                    </a:cubicBezTo>
                    <a:cubicBezTo>
                      <a:pt x="7" y="2"/>
                      <a:pt x="15" y="0"/>
                      <a:pt x="22" y="3"/>
                    </a:cubicBezTo>
                    <a:cubicBezTo>
                      <a:pt x="43" y="14"/>
                      <a:pt x="69" y="15"/>
                      <a:pt x="92" y="7"/>
                    </a:cubicBezTo>
                    <a:cubicBezTo>
                      <a:pt x="99" y="4"/>
                      <a:pt x="107" y="8"/>
                      <a:pt x="109" y="15"/>
                    </a:cubicBezTo>
                    <a:cubicBezTo>
                      <a:pt x="112" y="22"/>
                      <a:pt x="108" y="30"/>
                      <a:pt x="101" y="33"/>
                    </a:cubicBezTo>
                    <a:cubicBezTo>
                      <a:pt x="75" y="42"/>
                      <a:pt x="46" y="42"/>
                      <a:pt x="20" y="3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958" name="Google Shape;958;p35"/>
            <p:cNvGrpSpPr/>
            <p:nvPr/>
          </p:nvGrpSpPr>
          <p:grpSpPr>
            <a:xfrm>
              <a:off x="6361913" y="1977112"/>
              <a:ext cx="481013" cy="523874"/>
              <a:chOff x="4810125" y="3008312"/>
              <a:chExt cx="481013" cy="523874"/>
            </a:xfrm>
          </p:grpSpPr>
          <p:sp>
            <p:nvSpPr>
              <p:cNvPr id="959" name="Google Shape;959;p35"/>
              <p:cNvSpPr/>
              <p:nvPr/>
            </p:nvSpPr>
            <p:spPr>
              <a:xfrm>
                <a:off x="4816475" y="3008312"/>
                <a:ext cx="465138" cy="423863"/>
              </a:xfrm>
              <a:custGeom>
                <a:avLst/>
                <a:gdLst/>
                <a:ahLst/>
                <a:cxnLst/>
                <a:rect l="l" t="t" r="r" b="b"/>
                <a:pathLst>
                  <a:path w="1291" h="1176" extrusionOk="0">
                    <a:moveTo>
                      <a:pt x="618" y="159"/>
                    </a:moveTo>
                    <a:cubicBezTo>
                      <a:pt x="618" y="159"/>
                      <a:pt x="628" y="210"/>
                      <a:pt x="657" y="269"/>
                    </a:cubicBezTo>
                    <a:cubicBezTo>
                      <a:pt x="660" y="275"/>
                      <a:pt x="663" y="280"/>
                      <a:pt x="667" y="286"/>
                    </a:cubicBezTo>
                    <a:cubicBezTo>
                      <a:pt x="689" y="326"/>
                      <a:pt x="721" y="368"/>
                      <a:pt x="764" y="397"/>
                    </a:cubicBezTo>
                    <a:cubicBezTo>
                      <a:pt x="876" y="471"/>
                      <a:pt x="993" y="409"/>
                      <a:pt x="993" y="409"/>
                    </a:cubicBezTo>
                    <a:lnTo>
                      <a:pt x="1290" y="606"/>
                    </a:lnTo>
                    <a:lnTo>
                      <a:pt x="912" y="1175"/>
                    </a:lnTo>
                    <a:lnTo>
                      <a:pt x="616" y="978"/>
                    </a:lnTo>
                    <a:cubicBezTo>
                      <a:pt x="616" y="978"/>
                      <a:pt x="627" y="846"/>
                      <a:pt x="516" y="771"/>
                    </a:cubicBezTo>
                    <a:cubicBezTo>
                      <a:pt x="404" y="697"/>
                      <a:pt x="240" y="728"/>
                      <a:pt x="240" y="728"/>
                    </a:cubicBezTo>
                    <a:lnTo>
                      <a:pt x="0" y="568"/>
                    </a:lnTo>
                    <a:lnTo>
                      <a:pt x="378" y="0"/>
                    </a:lnTo>
                    <a:lnTo>
                      <a:pt x="618" y="159"/>
                    </a:lnTo>
                    <a:close/>
                    <a:moveTo>
                      <a:pt x="959" y="985"/>
                    </a:moveTo>
                    <a:lnTo>
                      <a:pt x="994" y="932"/>
                    </a:lnTo>
                    <a:lnTo>
                      <a:pt x="1142" y="709"/>
                    </a:lnTo>
                    <a:lnTo>
                      <a:pt x="340" y="176"/>
                    </a:lnTo>
                    <a:lnTo>
                      <a:pt x="192" y="399"/>
                    </a:lnTo>
                    <a:lnTo>
                      <a:pt x="157" y="452"/>
                    </a:lnTo>
                    <a:lnTo>
                      <a:pt x="959" y="985"/>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60" name="Google Shape;960;p35"/>
              <p:cNvSpPr/>
              <p:nvPr/>
            </p:nvSpPr>
            <p:spPr>
              <a:xfrm>
                <a:off x="4816475" y="3213100"/>
                <a:ext cx="225425" cy="196850"/>
              </a:xfrm>
              <a:custGeom>
                <a:avLst/>
                <a:gdLst/>
                <a:ahLst/>
                <a:cxnLst/>
                <a:rect l="l" t="t" r="r" b="b"/>
                <a:pathLst>
                  <a:path w="628" h="547" extrusionOk="0">
                    <a:moveTo>
                      <a:pt x="0" y="0"/>
                    </a:moveTo>
                    <a:lnTo>
                      <a:pt x="23" y="278"/>
                    </a:lnTo>
                    <a:lnTo>
                      <a:pt x="262" y="437"/>
                    </a:lnTo>
                    <a:cubicBezTo>
                      <a:pt x="262" y="437"/>
                      <a:pt x="427" y="406"/>
                      <a:pt x="539" y="481"/>
                    </a:cubicBezTo>
                    <a:cubicBezTo>
                      <a:pt x="568" y="500"/>
                      <a:pt x="588" y="523"/>
                      <a:pt x="603" y="546"/>
                    </a:cubicBezTo>
                    <a:lnTo>
                      <a:pt x="616" y="410"/>
                    </a:lnTo>
                    <a:cubicBezTo>
                      <a:pt x="616" y="410"/>
                      <a:pt x="627" y="278"/>
                      <a:pt x="516" y="203"/>
                    </a:cubicBezTo>
                    <a:cubicBezTo>
                      <a:pt x="404" y="129"/>
                      <a:pt x="240" y="160"/>
                      <a:pt x="240" y="160"/>
                    </a:cubicBezTo>
                    <a:lnTo>
                      <a:pt x="0" y="0"/>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61" name="Google Shape;961;p35"/>
              <p:cNvSpPr/>
              <p:nvPr/>
            </p:nvSpPr>
            <p:spPr>
              <a:xfrm>
                <a:off x="4873625" y="3152775"/>
                <a:ext cx="301626" cy="211137"/>
              </a:xfrm>
              <a:custGeom>
                <a:avLst/>
                <a:gdLst/>
                <a:ahLst/>
                <a:cxnLst/>
                <a:rect l="l" t="t" r="r" b="b"/>
                <a:pathLst>
                  <a:path w="838" h="587" extrusionOk="0">
                    <a:moveTo>
                      <a:pt x="819" y="559"/>
                    </a:moveTo>
                    <a:lnTo>
                      <a:pt x="802" y="586"/>
                    </a:lnTo>
                    <a:lnTo>
                      <a:pt x="0" y="53"/>
                    </a:lnTo>
                    <a:lnTo>
                      <a:pt x="35" y="0"/>
                    </a:lnTo>
                    <a:lnTo>
                      <a:pt x="837" y="533"/>
                    </a:lnTo>
                    <a:lnTo>
                      <a:pt x="819" y="559"/>
                    </a:ln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62" name="Google Shape;962;p35"/>
              <p:cNvSpPr/>
              <p:nvPr/>
            </p:nvSpPr>
            <p:spPr>
              <a:xfrm>
                <a:off x="4886325" y="3071812"/>
                <a:ext cx="342900" cy="273050"/>
              </a:xfrm>
              <a:custGeom>
                <a:avLst/>
                <a:gdLst/>
                <a:ahLst/>
                <a:cxnLst/>
                <a:rect l="l" t="t" r="r" b="b"/>
                <a:pathLst>
                  <a:path w="951" h="757" extrusionOk="0">
                    <a:moveTo>
                      <a:pt x="950" y="533"/>
                    </a:moveTo>
                    <a:lnTo>
                      <a:pt x="802" y="756"/>
                    </a:lnTo>
                    <a:lnTo>
                      <a:pt x="0" y="223"/>
                    </a:lnTo>
                    <a:lnTo>
                      <a:pt x="148" y="0"/>
                    </a:lnTo>
                    <a:lnTo>
                      <a:pt x="950" y="533"/>
                    </a:lnTo>
                    <a:close/>
                    <a:moveTo>
                      <a:pt x="518" y="423"/>
                    </a:moveTo>
                    <a:cubicBezTo>
                      <a:pt x="541" y="389"/>
                      <a:pt x="531" y="343"/>
                      <a:pt x="497" y="320"/>
                    </a:cubicBezTo>
                    <a:cubicBezTo>
                      <a:pt x="463" y="297"/>
                      <a:pt x="418" y="306"/>
                      <a:pt x="395" y="341"/>
                    </a:cubicBezTo>
                    <a:cubicBezTo>
                      <a:pt x="372" y="375"/>
                      <a:pt x="382" y="421"/>
                      <a:pt x="416" y="444"/>
                    </a:cubicBezTo>
                    <a:cubicBezTo>
                      <a:pt x="449" y="466"/>
                      <a:pt x="495" y="457"/>
                      <a:pt x="518" y="42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63" name="Google Shape;963;p35"/>
              <p:cNvSpPr/>
              <p:nvPr/>
            </p:nvSpPr>
            <p:spPr>
              <a:xfrm>
                <a:off x="5033962" y="3227387"/>
                <a:ext cx="257176" cy="304799"/>
              </a:xfrm>
              <a:custGeom>
                <a:avLst/>
                <a:gdLst/>
                <a:ahLst/>
                <a:cxnLst/>
                <a:rect l="l" t="t" r="r" b="b"/>
                <a:pathLst>
                  <a:path w="714" h="847" extrusionOk="0">
                    <a:moveTo>
                      <a:pt x="13" y="372"/>
                    </a:moveTo>
                    <a:lnTo>
                      <a:pt x="0" y="508"/>
                    </a:lnTo>
                    <a:cubicBezTo>
                      <a:pt x="5" y="516"/>
                      <a:pt x="10" y="524"/>
                      <a:pt x="13" y="532"/>
                    </a:cubicBezTo>
                    <a:cubicBezTo>
                      <a:pt x="40" y="592"/>
                      <a:pt x="35" y="649"/>
                      <a:pt x="35" y="649"/>
                    </a:cubicBezTo>
                    <a:lnTo>
                      <a:pt x="332" y="846"/>
                    </a:lnTo>
                    <a:lnTo>
                      <a:pt x="713" y="288"/>
                    </a:lnTo>
                    <a:lnTo>
                      <a:pt x="687" y="0"/>
                    </a:lnTo>
                    <a:lnTo>
                      <a:pt x="309" y="569"/>
                    </a:lnTo>
                    <a:lnTo>
                      <a:pt x="13" y="372"/>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64" name="Google Shape;964;p35"/>
              <p:cNvSpPr/>
              <p:nvPr/>
            </p:nvSpPr>
            <p:spPr>
              <a:xfrm>
                <a:off x="5019675" y="3178175"/>
                <a:ext cx="61912" cy="61912"/>
              </a:xfrm>
              <a:custGeom>
                <a:avLst/>
                <a:gdLst/>
                <a:ahLst/>
                <a:cxnLst/>
                <a:rect l="l" t="t" r="r" b="b"/>
                <a:pathLst>
                  <a:path w="170" h="170" extrusionOk="0">
                    <a:moveTo>
                      <a:pt x="23" y="44"/>
                    </a:moveTo>
                    <a:cubicBezTo>
                      <a:pt x="0" y="78"/>
                      <a:pt x="10" y="124"/>
                      <a:pt x="44" y="147"/>
                    </a:cubicBezTo>
                    <a:cubicBezTo>
                      <a:pt x="77" y="169"/>
                      <a:pt x="123" y="160"/>
                      <a:pt x="146" y="126"/>
                    </a:cubicBezTo>
                    <a:cubicBezTo>
                      <a:pt x="169" y="92"/>
                      <a:pt x="159" y="46"/>
                      <a:pt x="125" y="23"/>
                    </a:cubicBezTo>
                    <a:cubicBezTo>
                      <a:pt x="91" y="0"/>
                      <a:pt x="46" y="9"/>
                      <a:pt x="23" y="44"/>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65" name="Google Shape;965;p35"/>
              <p:cNvSpPr/>
              <p:nvPr/>
            </p:nvSpPr>
            <p:spPr>
              <a:xfrm>
                <a:off x="4810125" y="3206750"/>
                <a:ext cx="476251" cy="230187"/>
              </a:xfrm>
              <a:custGeom>
                <a:avLst/>
                <a:gdLst/>
                <a:ahLst/>
                <a:cxnLst/>
                <a:rect l="l" t="t" r="r" b="b"/>
                <a:pathLst>
                  <a:path w="1325" h="639" extrusionOk="0">
                    <a:moveTo>
                      <a:pt x="929" y="638"/>
                    </a:moveTo>
                    <a:cubicBezTo>
                      <a:pt x="926" y="638"/>
                      <a:pt x="923" y="637"/>
                      <a:pt x="921" y="635"/>
                    </a:cubicBezTo>
                    <a:lnTo>
                      <a:pt x="625" y="438"/>
                    </a:lnTo>
                    <a:cubicBezTo>
                      <a:pt x="621" y="435"/>
                      <a:pt x="618" y="431"/>
                      <a:pt x="618" y="425"/>
                    </a:cubicBezTo>
                    <a:cubicBezTo>
                      <a:pt x="618" y="424"/>
                      <a:pt x="618" y="314"/>
                      <a:pt x="536" y="244"/>
                    </a:cubicBezTo>
                    <a:cubicBezTo>
                      <a:pt x="474" y="190"/>
                      <a:pt x="381" y="172"/>
                      <a:pt x="259" y="190"/>
                    </a:cubicBezTo>
                    <a:cubicBezTo>
                      <a:pt x="255" y="191"/>
                      <a:pt x="252" y="190"/>
                      <a:pt x="248" y="188"/>
                    </a:cubicBezTo>
                    <a:lnTo>
                      <a:pt x="9" y="29"/>
                    </a:lnTo>
                    <a:cubicBezTo>
                      <a:pt x="2" y="24"/>
                      <a:pt x="0" y="15"/>
                      <a:pt x="5" y="8"/>
                    </a:cubicBezTo>
                    <a:cubicBezTo>
                      <a:pt x="9" y="1"/>
                      <a:pt x="19" y="0"/>
                      <a:pt x="25" y="4"/>
                    </a:cubicBezTo>
                    <a:lnTo>
                      <a:pt x="260" y="160"/>
                    </a:lnTo>
                    <a:cubicBezTo>
                      <a:pt x="388" y="142"/>
                      <a:pt x="488" y="162"/>
                      <a:pt x="556" y="221"/>
                    </a:cubicBezTo>
                    <a:cubicBezTo>
                      <a:pt x="635" y="290"/>
                      <a:pt x="645" y="388"/>
                      <a:pt x="647" y="418"/>
                    </a:cubicBezTo>
                    <a:lnTo>
                      <a:pt x="925" y="602"/>
                    </a:lnTo>
                    <a:lnTo>
                      <a:pt x="1294" y="46"/>
                    </a:lnTo>
                    <a:cubicBezTo>
                      <a:pt x="1299" y="39"/>
                      <a:pt x="1308" y="37"/>
                      <a:pt x="1315" y="42"/>
                    </a:cubicBezTo>
                    <a:cubicBezTo>
                      <a:pt x="1322" y="46"/>
                      <a:pt x="1324" y="55"/>
                      <a:pt x="1319" y="62"/>
                    </a:cubicBezTo>
                    <a:lnTo>
                      <a:pt x="941" y="631"/>
                    </a:lnTo>
                    <a:cubicBezTo>
                      <a:pt x="939" y="634"/>
                      <a:pt x="936" y="637"/>
                      <a:pt x="932" y="637"/>
                    </a:cubicBezTo>
                    <a:cubicBezTo>
                      <a:pt x="931" y="638"/>
                      <a:pt x="930" y="638"/>
                      <a:pt x="929" y="638"/>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66" name="Google Shape;966;p35"/>
              <p:cNvSpPr/>
              <p:nvPr/>
            </p:nvSpPr>
            <p:spPr>
              <a:xfrm>
                <a:off x="5032375" y="3355975"/>
                <a:ext cx="19050" cy="115887"/>
              </a:xfrm>
              <a:custGeom>
                <a:avLst/>
                <a:gdLst/>
                <a:ahLst/>
                <a:cxnLst/>
                <a:rect l="l" t="t" r="r" b="b"/>
                <a:pathLst>
                  <a:path w="54" h="324" extrusionOk="0">
                    <a:moveTo>
                      <a:pt x="37" y="323"/>
                    </a:moveTo>
                    <a:cubicBezTo>
                      <a:pt x="30" y="323"/>
                      <a:pt x="23" y="317"/>
                      <a:pt x="22" y="309"/>
                    </a:cubicBezTo>
                    <a:lnTo>
                      <a:pt x="0" y="16"/>
                    </a:lnTo>
                    <a:cubicBezTo>
                      <a:pt x="0" y="8"/>
                      <a:pt x="6" y="0"/>
                      <a:pt x="14" y="0"/>
                    </a:cubicBezTo>
                    <a:cubicBezTo>
                      <a:pt x="21" y="0"/>
                      <a:pt x="28" y="5"/>
                      <a:pt x="29" y="13"/>
                    </a:cubicBezTo>
                    <a:lnTo>
                      <a:pt x="52" y="307"/>
                    </a:lnTo>
                    <a:cubicBezTo>
                      <a:pt x="53" y="315"/>
                      <a:pt x="47" y="322"/>
                      <a:pt x="38" y="323"/>
                    </a:cubicBezTo>
                    <a:cubicBezTo>
                      <a:pt x="38" y="323"/>
                      <a:pt x="38" y="323"/>
                      <a:pt x="37" y="32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67" name="Google Shape;967;p35"/>
              <p:cNvSpPr/>
              <p:nvPr/>
            </p:nvSpPr>
            <p:spPr>
              <a:xfrm>
                <a:off x="4897437" y="3265487"/>
                <a:ext cx="20637" cy="115887"/>
              </a:xfrm>
              <a:custGeom>
                <a:avLst/>
                <a:gdLst/>
                <a:ahLst/>
                <a:cxnLst/>
                <a:rect l="l" t="t" r="r" b="b"/>
                <a:pathLst>
                  <a:path w="57" h="324" extrusionOk="0">
                    <a:moveTo>
                      <a:pt x="41" y="323"/>
                    </a:moveTo>
                    <a:cubicBezTo>
                      <a:pt x="33" y="323"/>
                      <a:pt x="26" y="317"/>
                      <a:pt x="26" y="309"/>
                    </a:cubicBezTo>
                    <a:lnTo>
                      <a:pt x="1" y="17"/>
                    </a:lnTo>
                    <a:cubicBezTo>
                      <a:pt x="0" y="9"/>
                      <a:pt x="6" y="2"/>
                      <a:pt x="14" y="1"/>
                    </a:cubicBezTo>
                    <a:cubicBezTo>
                      <a:pt x="22" y="0"/>
                      <a:pt x="30" y="6"/>
                      <a:pt x="30" y="14"/>
                    </a:cubicBezTo>
                    <a:lnTo>
                      <a:pt x="55" y="307"/>
                    </a:lnTo>
                    <a:cubicBezTo>
                      <a:pt x="56" y="315"/>
                      <a:pt x="50" y="322"/>
                      <a:pt x="42" y="323"/>
                    </a:cubicBezTo>
                    <a:cubicBezTo>
                      <a:pt x="41" y="323"/>
                      <a:pt x="41" y="323"/>
                      <a:pt x="41" y="323"/>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68" name="Google Shape;968;p35"/>
              <p:cNvSpPr/>
              <p:nvPr/>
            </p:nvSpPr>
            <p:spPr>
              <a:xfrm>
                <a:off x="4932362" y="3065462"/>
                <a:ext cx="301626" cy="203200"/>
              </a:xfrm>
              <a:custGeom>
                <a:avLst/>
                <a:gdLst/>
                <a:ahLst/>
                <a:cxnLst/>
                <a:rect l="l" t="t" r="r" b="b"/>
                <a:pathLst>
                  <a:path w="837" h="566" extrusionOk="0">
                    <a:moveTo>
                      <a:pt x="819" y="565"/>
                    </a:moveTo>
                    <a:cubicBezTo>
                      <a:pt x="816" y="565"/>
                      <a:pt x="813" y="564"/>
                      <a:pt x="811" y="562"/>
                    </a:cubicBezTo>
                    <a:lnTo>
                      <a:pt x="9" y="29"/>
                    </a:lnTo>
                    <a:cubicBezTo>
                      <a:pt x="2" y="25"/>
                      <a:pt x="0" y="16"/>
                      <a:pt x="5" y="9"/>
                    </a:cubicBezTo>
                    <a:cubicBezTo>
                      <a:pt x="9" y="2"/>
                      <a:pt x="19" y="0"/>
                      <a:pt x="25" y="5"/>
                    </a:cubicBezTo>
                    <a:lnTo>
                      <a:pt x="827" y="538"/>
                    </a:lnTo>
                    <a:cubicBezTo>
                      <a:pt x="834" y="542"/>
                      <a:pt x="836" y="551"/>
                      <a:pt x="831" y="558"/>
                    </a:cubicBezTo>
                    <a:cubicBezTo>
                      <a:pt x="829" y="563"/>
                      <a:pt x="824" y="565"/>
                      <a:pt x="819" y="56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69" name="Google Shape;969;p35"/>
              <p:cNvSpPr/>
              <p:nvPr/>
            </p:nvSpPr>
            <p:spPr>
              <a:xfrm>
                <a:off x="5184775" y="3322637"/>
                <a:ext cx="76200" cy="98425"/>
              </a:xfrm>
              <a:custGeom>
                <a:avLst/>
                <a:gdLst/>
                <a:ahLst/>
                <a:cxnLst/>
                <a:rect l="l" t="t" r="r" b="b"/>
                <a:pathLst>
                  <a:path w="213" h="273" extrusionOk="0">
                    <a:moveTo>
                      <a:pt x="183" y="19"/>
                    </a:moveTo>
                    <a:cubicBezTo>
                      <a:pt x="212" y="39"/>
                      <a:pt x="201" y="106"/>
                      <a:pt x="159" y="171"/>
                    </a:cubicBezTo>
                    <a:cubicBezTo>
                      <a:pt x="116" y="235"/>
                      <a:pt x="58" y="272"/>
                      <a:pt x="29" y="253"/>
                    </a:cubicBezTo>
                    <a:cubicBezTo>
                      <a:pt x="0" y="233"/>
                      <a:pt x="10" y="165"/>
                      <a:pt x="53" y="101"/>
                    </a:cubicBezTo>
                    <a:cubicBezTo>
                      <a:pt x="95" y="37"/>
                      <a:pt x="153" y="0"/>
                      <a:pt x="183" y="19"/>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970" name="Google Shape;970;p35"/>
            <p:cNvGrpSpPr/>
            <p:nvPr/>
          </p:nvGrpSpPr>
          <p:grpSpPr>
            <a:xfrm rot="-2386221">
              <a:off x="5507130" y="3213140"/>
              <a:ext cx="996930" cy="1466822"/>
              <a:chOff x="5730875" y="4884737"/>
              <a:chExt cx="996949" cy="1466849"/>
            </a:xfrm>
          </p:grpSpPr>
          <p:sp>
            <p:nvSpPr>
              <p:cNvPr id="971" name="Google Shape;971;p35"/>
              <p:cNvSpPr/>
              <p:nvPr/>
            </p:nvSpPr>
            <p:spPr>
              <a:xfrm>
                <a:off x="5768975" y="5029200"/>
                <a:ext cx="220662" cy="163512"/>
              </a:xfrm>
              <a:custGeom>
                <a:avLst/>
                <a:gdLst/>
                <a:ahLst/>
                <a:cxnLst/>
                <a:rect l="l" t="t" r="r" b="b"/>
                <a:pathLst>
                  <a:path w="615" h="455" extrusionOk="0">
                    <a:moveTo>
                      <a:pt x="342" y="284"/>
                    </a:moveTo>
                    <a:lnTo>
                      <a:pt x="70" y="454"/>
                    </a:lnTo>
                    <a:lnTo>
                      <a:pt x="0" y="342"/>
                    </a:lnTo>
                    <a:lnTo>
                      <a:pt x="543" y="0"/>
                    </a:lnTo>
                    <a:lnTo>
                      <a:pt x="614" y="113"/>
                    </a:lnTo>
                    <a:lnTo>
                      <a:pt x="342" y="284"/>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72" name="Google Shape;972;p35"/>
              <p:cNvSpPr/>
              <p:nvPr/>
            </p:nvSpPr>
            <p:spPr>
              <a:xfrm>
                <a:off x="5730875" y="4884737"/>
                <a:ext cx="217487" cy="258763"/>
              </a:xfrm>
              <a:custGeom>
                <a:avLst/>
                <a:gdLst/>
                <a:ahLst/>
                <a:cxnLst/>
                <a:rect l="l" t="t" r="r" b="b"/>
                <a:pathLst>
                  <a:path w="606" h="719" extrusionOk="0">
                    <a:moveTo>
                      <a:pt x="605" y="432"/>
                    </a:moveTo>
                    <a:lnTo>
                      <a:pt x="150" y="718"/>
                    </a:lnTo>
                    <a:lnTo>
                      <a:pt x="14" y="117"/>
                    </a:lnTo>
                    <a:cubicBezTo>
                      <a:pt x="0" y="50"/>
                      <a:pt x="73" y="0"/>
                      <a:pt x="130" y="37"/>
                    </a:cubicBezTo>
                    <a:lnTo>
                      <a:pt x="605" y="432"/>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73" name="Google Shape;973;p35"/>
              <p:cNvSpPr/>
              <p:nvPr/>
            </p:nvSpPr>
            <p:spPr>
              <a:xfrm>
                <a:off x="6465887" y="6154737"/>
                <a:ext cx="261937" cy="196849"/>
              </a:xfrm>
              <a:custGeom>
                <a:avLst/>
                <a:gdLst/>
                <a:ahLst/>
                <a:cxnLst/>
                <a:rect l="l" t="t" r="r" b="b"/>
                <a:pathLst>
                  <a:path w="726" h="546" extrusionOk="0">
                    <a:moveTo>
                      <a:pt x="632" y="0"/>
                    </a:moveTo>
                    <a:lnTo>
                      <a:pt x="725" y="148"/>
                    </a:lnTo>
                    <a:cubicBezTo>
                      <a:pt x="725" y="148"/>
                      <a:pt x="671" y="221"/>
                      <a:pt x="432" y="372"/>
                    </a:cubicBezTo>
                    <a:lnTo>
                      <a:pt x="422" y="378"/>
                    </a:lnTo>
                    <a:cubicBezTo>
                      <a:pt x="182" y="528"/>
                      <a:pt x="93" y="545"/>
                      <a:pt x="93" y="545"/>
                    </a:cubicBezTo>
                    <a:lnTo>
                      <a:pt x="0" y="396"/>
                    </a:lnTo>
                    <a:cubicBezTo>
                      <a:pt x="0" y="396"/>
                      <a:pt x="89" y="379"/>
                      <a:pt x="329" y="230"/>
                    </a:cubicBezTo>
                    <a:lnTo>
                      <a:pt x="339" y="224"/>
                    </a:lnTo>
                    <a:cubicBezTo>
                      <a:pt x="578" y="73"/>
                      <a:pt x="632" y="0"/>
                      <a:pt x="632" y="0"/>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74" name="Google Shape;974;p35"/>
              <p:cNvSpPr/>
              <p:nvPr/>
            </p:nvSpPr>
            <p:spPr>
              <a:xfrm>
                <a:off x="5813425" y="5114925"/>
                <a:ext cx="881064" cy="1182683"/>
              </a:xfrm>
              <a:custGeom>
                <a:avLst/>
                <a:gdLst/>
                <a:ahLst/>
                <a:cxnLst/>
                <a:rect l="l" t="t" r="r" b="b"/>
                <a:pathLst>
                  <a:path w="2449" h="3284" extrusionOk="0">
                    <a:moveTo>
                      <a:pt x="630" y="0"/>
                    </a:moveTo>
                    <a:lnTo>
                      <a:pt x="2448" y="2887"/>
                    </a:lnTo>
                    <a:cubicBezTo>
                      <a:pt x="2448" y="2887"/>
                      <a:pt x="2394" y="2960"/>
                      <a:pt x="2155" y="3111"/>
                    </a:cubicBezTo>
                    <a:lnTo>
                      <a:pt x="2145" y="3117"/>
                    </a:lnTo>
                    <a:cubicBezTo>
                      <a:pt x="1905" y="3266"/>
                      <a:pt x="1816" y="3283"/>
                      <a:pt x="1816" y="3283"/>
                    </a:cubicBezTo>
                    <a:lnTo>
                      <a:pt x="0" y="398"/>
                    </a:lnTo>
                    <a:cubicBezTo>
                      <a:pt x="24" y="392"/>
                      <a:pt x="118" y="361"/>
                      <a:pt x="322" y="233"/>
                    </a:cubicBezTo>
                    <a:lnTo>
                      <a:pt x="333" y="227"/>
                    </a:lnTo>
                    <a:cubicBezTo>
                      <a:pt x="571" y="76"/>
                      <a:pt x="625" y="4"/>
                      <a:pt x="625" y="4"/>
                    </a:cubicBezTo>
                    <a:lnTo>
                      <a:pt x="630" y="0"/>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75" name="Google Shape;975;p35"/>
              <p:cNvSpPr/>
              <p:nvPr/>
            </p:nvSpPr>
            <p:spPr>
              <a:xfrm>
                <a:off x="5778500" y="5060950"/>
                <a:ext cx="261936" cy="198437"/>
              </a:xfrm>
              <a:custGeom>
                <a:avLst/>
                <a:gdLst/>
                <a:ahLst/>
                <a:cxnLst/>
                <a:rect l="l" t="t" r="r" b="b"/>
                <a:pathLst>
                  <a:path w="727" h="550" extrusionOk="0">
                    <a:moveTo>
                      <a:pt x="631" y="0"/>
                    </a:moveTo>
                    <a:lnTo>
                      <a:pt x="726" y="151"/>
                    </a:lnTo>
                    <a:lnTo>
                      <a:pt x="721" y="155"/>
                    </a:lnTo>
                    <a:cubicBezTo>
                      <a:pt x="721" y="155"/>
                      <a:pt x="667" y="227"/>
                      <a:pt x="429" y="378"/>
                    </a:cubicBezTo>
                    <a:lnTo>
                      <a:pt x="418" y="384"/>
                    </a:lnTo>
                    <a:cubicBezTo>
                      <a:pt x="214" y="512"/>
                      <a:pt x="120" y="543"/>
                      <a:pt x="96" y="549"/>
                    </a:cubicBezTo>
                    <a:lnTo>
                      <a:pt x="0" y="396"/>
                    </a:lnTo>
                    <a:lnTo>
                      <a:pt x="631" y="0"/>
                    </a:ln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76" name="Google Shape;976;p35"/>
              <p:cNvSpPr/>
              <p:nvPr/>
            </p:nvSpPr>
            <p:spPr>
              <a:xfrm>
                <a:off x="5788025" y="5064125"/>
                <a:ext cx="207962" cy="133350"/>
              </a:xfrm>
              <a:custGeom>
                <a:avLst/>
                <a:gdLst/>
                <a:ahLst/>
                <a:cxnLst/>
                <a:rect l="l" t="t" r="r" b="b"/>
                <a:pathLst>
                  <a:path w="576" h="372" extrusionOk="0">
                    <a:moveTo>
                      <a:pt x="15" y="371"/>
                    </a:moveTo>
                    <a:cubicBezTo>
                      <a:pt x="11" y="371"/>
                      <a:pt x="6" y="369"/>
                      <a:pt x="4" y="365"/>
                    </a:cubicBezTo>
                    <a:cubicBezTo>
                      <a:pt x="0" y="358"/>
                      <a:pt x="2" y="350"/>
                      <a:pt x="8" y="346"/>
                    </a:cubicBezTo>
                    <a:lnTo>
                      <a:pt x="552" y="4"/>
                    </a:lnTo>
                    <a:cubicBezTo>
                      <a:pt x="559" y="0"/>
                      <a:pt x="567" y="2"/>
                      <a:pt x="571" y="9"/>
                    </a:cubicBezTo>
                    <a:cubicBezTo>
                      <a:pt x="575" y="15"/>
                      <a:pt x="573" y="24"/>
                      <a:pt x="567" y="28"/>
                    </a:cubicBezTo>
                    <a:lnTo>
                      <a:pt x="23" y="369"/>
                    </a:lnTo>
                    <a:cubicBezTo>
                      <a:pt x="20" y="371"/>
                      <a:pt x="18" y="371"/>
                      <a:pt x="15" y="37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77" name="Google Shape;977;p35"/>
              <p:cNvSpPr/>
              <p:nvPr/>
            </p:nvSpPr>
            <p:spPr>
              <a:xfrm>
                <a:off x="5778500" y="5033962"/>
                <a:ext cx="176212" cy="114300"/>
              </a:xfrm>
              <a:custGeom>
                <a:avLst/>
                <a:gdLst/>
                <a:ahLst/>
                <a:cxnLst/>
                <a:rect l="l" t="t" r="r" b="b"/>
                <a:pathLst>
                  <a:path w="488" h="316" extrusionOk="0">
                    <a:moveTo>
                      <a:pt x="16" y="315"/>
                    </a:moveTo>
                    <a:cubicBezTo>
                      <a:pt x="12" y="315"/>
                      <a:pt x="7" y="313"/>
                      <a:pt x="4" y="309"/>
                    </a:cubicBezTo>
                    <a:cubicBezTo>
                      <a:pt x="0" y="303"/>
                      <a:pt x="2" y="294"/>
                      <a:pt x="9" y="290"/>
                    </a:cubicBezTo>
                    <a:lnTo>
                      <a:pt x="464" y="4"/>
                    </a:lnTo>
                    <a:cubicBezTo>
                      <a:pt x="470" y="0"/>
                      <a:pt x="479" y="2"/>
                      <a:pt x="483" y="9"/>
                    </a:cubicBezTo>
                    <a:cubicBezTo>
                      <a:pt x="487" y="15"/>
                      <a:pt x="485" y="24"/>
                      <a:pt x="478" y="28"/>
                    </a:cubicBezTo>
                    <a:lnTo>
                      <a:pt x="23" y="313"/>
                    </a:lnTo>
                    <a:cubicBezTo>
                      <a:pt x="21" y="315"/>
                      <a:pt x="19" y="315"/>
                      <a:pt x="16" y="31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78" name="Google Shape;978;p35"/>
              <p:cNvSpPr/>
              <p:nvPr/>
            </p:nvSpPr>
            <p:spPr>
              <a:xfrm>
                <a:off x="5746750" y="4897437"/>
                <a:ext cx="30162" cy="61912"/>
              </a:xfrm>
              <a:custGeom>
                <a:avLst/>
                <a:gdLst/>
                <a:ahLst/>
                <a:cxnLst/>
                <a:rect l="l" t="t" r="r" b="b"/>
                <a:pathLst>
                  <a:path w="85" h="171" extrusionOk="0">
                    <a:moveTo>
                      <a:pt x="15" y="170"/>
                    </a:moveTo>
                    <a:cubicBezTo>
                      <a:pt x="12" y="170"/>
                      <a:pt x="9" y="169"/>
                      <a:pt x="6" y="167"/>
                    </a:cubicBezTo>
                    <a:cubicBezTo>
                      <a:pt x="1" y="161"/>
                      <a:pt x="0" y="153"/>
                      <a:pt x="5" y="147"/>
                    </a:cubicBezTo>
                    <a:cubicBezTo>
                      <a:pt x="38" y="111"/>
                      <a:pt x="56" y="62"/>
                      <a:pt x="56" y="13"/>
                    </a:cubicBezTo>
                    <a:cubicBezTo>
                      <a:pt x="56" y="6"/>
                      <a:pt x="62" y="0"/>
                      <a:pt x="69" y="0"/>
                    </a:cubicBezTo>
                    <a:cubicBezTo>
                      <a:pt x="69" y="0"/>
                      <a:pt x="69" y="0"/>
                      <a:pt x="70" y="0"/>
                    </a:cubicBezTo>
                    <a:cubicBezTo>
                      <a:pt x="77" y="0"/>
                      <a:pt x="83" y="6"/>
                      <a:pt x="83" y="13"/>
                    </a:cubicBezTo>
                    <a:cubicBezTo>
                      <a:pt x="84" y="69"/>
                      <a:pt x="63" y="124"/>
                      <a:pt x="26" y="165"/>
                    </a:cubicBezTo>
                    <a:cubicBezTo>
                      <a:pt x="23" y="168"/>
                      <a:pt x="19" y="170"/>
                      <a:pt x="15" y="17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79" name="Google Shape;979;p35"/>
              <p:cNvSpPr/>
              <p:nvPr/>
            </p:nvSpPr>
            <p:spPr>
              <a:xfrm>
                <a:off x="6442075" y="6116637"/>
                <a:ext cx="238125" cy="153987"/>
              </a:xfrm>
              <a:custGeom>
                <a:avLst/>
                <a:gdLst/>
                <a:ahLst/>
                <a:cxnLst/>
                <a:rect l="l" t="t" r="r" b="b"/>
                <a:pathLst>
                  <a:path w="662" h="426" extrusionOk="0">
                    <a:moveTo>
                      <a:pt x="15" y="425"/>
                    </a:moveTo>
                    <a:cubicBezTo>
                      <a:pt x="8" y="425"/>
                      <a:pt x="2" y="421"/>
                      <a:pt x="1" y="414"/>
                    </a:cubicBezTo>
                    <a:cubicBezTo>
                      <a:pt x="0" y="407"/>
                      <a:pt x="5" y="400"/>
                      <a:pt x="12" y="398"/>
                    </a:cubicBezTo>
                    <a:cubicBezTo>
                      <a:pt x="13" y="398"/>
                      <a:pt x="103" y="379"/>
                      <a:pt x="336" y="234"/>
                    </a:cubicBezTo>
                    <a:lnTo>
                      <a:pt x="346" y="227"/>
                    </a:lnTo>
                    <a:cubicBezTo>
                      <a:pt x="578" y="80"/>
                      <a:pt x="634" y="8"/>
                      <a:pt x="635" y="7"/>
                    </a:cubicBezTo>
                    <a:cubicBezTo>
                      <a:pt x="639" y="1"/>
                      <a:pt x="648" y="0"/>
                      <a:pt x="654" y="4"/>
                    </a:cubicBezTo>
                    <a:cubicBezTo>
                      <a:pt x="660" y="9"/>
                      <a:pt x="661" y="17"/>
                      <a:pt x="657" y="24"/>
                    </a:cubicBezTo>
                    <a:cubicBezTo>
                      <a:pt x="655" y="27"/>
                      <a:pt x="599" y="100"/>
                      <a:pt x="361" y="250"/>
                    </a:cubicBezTo>
                    <a:lnTo>
                      <a:pt x="350" y="257"/>
                    </a:lnTo>
                    <a:cubicBezTo>
                      <a:pt x="111" y="406"/>
                      <a:pt x="21" y="424"/>
                      <a:pt x="17" y="425"/>
                    </a:cubicBezTo>
                    <a:cubicBezTo>
                      <a:pt x="16" y="425"/>
                      <a:pt x="15" y="425"/>
                      <a:pt x="15" y="42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80" name="Google Shape;980;p35"/>
              <p:cNvSpPr/>
              <p:nvPr/>
            </p:nvSpPr>
            <p:spPr>
              <a:xfrm>
                <a:off x="6405562" y="6059487"/>
                <a:ext cx="238125" cy="153987"/>
              </a:xfrm>
              <a:custGeom>
                <a:avLst/>
                <a:gdLst/>
                <a:ahLst/>
                <a:cxnLst/>
                <a:rect l="l" t="t" r="r" b="b"/>
                <a:pathLst>
                  <a:path w="663" h="427" extrusionOk="0">
                    <a:moveTo>
                      <a:pt x="15" y="426"/>
                    </a:moveTo>
                    <a:cubicBezTo>
                      <a:pt x="9" y="426"/>
                      <a:pt x="3" y="421"/>
                      <a:pt x="2" y="415"/>
                    </a:cubicBezTo>
                    <a:cubicBezTo>
                      <a:pt x="0" y="407"/>
                      <a:pt x="5" y="400"/>
                      <a:pt x="13" y="399"/>
                    </a:cubicBezTo>
                    <a:cubicBezTo>
                      <a:pt x="14" y="398"/>
                      <a:pt x="103" y="379"/>
                      <a:pt x="337" y="234"/>
                    </a:cubicBezTo>
                    <a:lnTo>
                      <a:pt x="347" y="228"/>
                    </a:lnTo>
                    <a:cubicBezTo>
                      <a:pt x="579" y="81"/>
                      <a:pt x="635" y="8"/>
                      <a:pt x="636" y="8"/>
                    </a:cubicBezTo>
                    <a:cubicBezTo>
                      <a:pt x="640" y="1"/>
                      <a:pt x="649" y="0"/>
                      <a:pt x="655" y="5"/>
                    </a:cubicBezTo>
                    <a:cubicBezTo>
                      <a:pt x="661" y="9"/>
                      <a:pt x="662" y="18"/>
                      <a:pt x="658" y="24"/>
                    </a:cubicBezTo>
                    <a:cubicBezTo>
                      <a:pt x="655" y="27"/>
                      <a:pt x="600" y="100"/>
                      <a:pt x="361" y="251"/>
                    </a:cubicBezTo>
                    <a:lnTo>
                      <a:pt x="351" y="257"/>
                    </a:lnTo>
                    <a:cubicBezTo>
                      <a:pt x="112" y="406"/>
                      <a:pt x="22" y="425"/>
                      <a:pt x="18" y="426"/>
                    </a:cubicBezTo>
                    <a:cubicBezTo>
                      <a:pt x="17" y="426"/>
                      <a:pt x="16" y="426"/>
                      <a:pt x="15" y="42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81" name="Google Shape;981;p35"/>
              <p:cNvSpPr/>
              <p:nvPr/>
            </p:nvSpPr>
            <p:spPr>
              <a:xfrm>
                <a:off x="5891212" y="5245100"/>
                <a:ext cx="238125" cy="153987"/>
              </a:xfrm>
              <a:custGeom>
                <a:avLst/>
                <a:gdLst/>
                <a:ahLst/>
                <a:cxnLst/>
                <a:rect l="l" t="t" r="r" b="b"/>
                <a:pathLst>
                  <a:path w="663" h="427" extrusionOk="0">
                    <a:moveTo>
                      <a:pt x="15" y="426"/>
                    </a:moveTo>
                    <a:cubicBezTo>
                      <a:pt x="9" y="426"/>
                      <a:pt x="3" y="421"/>
                      <a:pt x="2" y="415"/>
                    </a:cubicBezTo>
                    <a:cubicBezTo>
                      <a:pt x="0" y="407"/>
                      <a:pt x="5" y="400"/>
                      <a:pt x="13" y="399"/>
                    </a:cubicBezTo>
                    <a:cubicBezTo>
                      <a:pt x="14" y="399"/>
                      <a:pt x="103" y="380"/>
                      <a:pt x="336" y="234"/>
                    </a:cubicBezTo>
                    <a:lnTo>
                      <a:pt x="347" y="228"/>
                    </a:lnTo>
                    <a:cubicBezTo>
                      <a:pt x="579" y="81"/>
                      <a:pt x="635" y="8"/>
                      <a:pt x="636" y="8"/>
                    </a:cubicBezTo>
                    <a:cubicBezTo>
                      <a:pt x="640" y="2"/>
                      <a:pt x="649" y="0"/>
                      <a:pt x="655" y="5"/>
                    </a:cubicBezTo>
                    <a:cubicBezTo>
                      <a:pt x="661" y="9"/>
                      <a:pt x="662" y="18"/>
                      <a:pt x="658" y="24"/>
                    </a:cubicBezTo>
                    <a:cubicBezTo>
                      <a:pt x="655" y="27"/>
                      <a:pt x="600" y="100"/>
                      <a:pt x="361" y="251"/>
                    </a:cubicBezTo>
                    <a:lnTo>
                      <a:pt x="351" y="257"/>
                    </a:lnTo>
                    <a:cubicBezTo>
                      <a:pt x="112" y="407"/>
                      <a:pt x="22" y="425"/>
                      <a:pt x="18" y="426"/>
                    </a:cubicBezTo>
                    <a:cubicBezTo>
                      <a:pt x="17" y="426"/>
                      <a:pt x="16" y="426"/>
                      <a:pt x="15" y="426"/>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82" name="Google Shape;982;p35"/>
              <p:cNvSpPr/>
              <p:nvPr/>
            </p:nvSpPr>
            <p:spPr>
              <a:xfrm>
                <a:off x="5856287" y="5187950"/>
                <a:ext cx="238125" cy="153987"/>
              </a:xfrm>
              <a:custGeom>
                <a:avLst/>
                <a:gdLst/>
                <a:ahLst/>
                <a:cxnLst/>
                <a:rect l="l" t="t" r="r" b="b"/>
                <a:pathLst>
                  <a:path w="663" h="426" extrusionOk="0">
                    <a:moveTo>
                      <a:pt x="15" y="425"/>
                    </a:moveTo>
                    <a:cubicBezTo>
                      <a:pt x="9" y="425"/>
                      <a:pt x="3" y="421"/>
                      <a:pt x="2" y="414"/>
                    </a:cubicBezTo>
                    <a:cubicBezTo>
                      <a:pt x="0" y="407"/>
                      <a:pt x="5" y="400"/>
                      <a:pt x="13" y="398"/>
                    </a:cubicBezTo>
                    <a:cubicBezTo>
                      <a:pt x="13" y="398"/>
                      <a:pt x="103" y="379"/>
                      <a:pt x="336" y="234"/>
                    </a:cubicBezTo>
                    <a:lnTo>
                      <a:pt x="347" y="227"/>
                    </a:lnTo>
                    <a:cubicBezTo>
                      <a:pt x="579" y="80"/>
                      <a:pt x="635" y="8"/>
                      <a:pt x="635" y="7"/>
                    </a:cubicBezTo>
                    <a:cubicBezTo>
                      <a:pt x="640" y="1"/>
                      <a:pt x="649" y="0"/>
                      <a:pt x="655" y="4"/>
                    </a:cubicBezTo>
                    <a:cubicBezTo>
                      <a:pt x="661" y="9"/>
                      <a:pt x="662" y="17"/>
                      <a:pt x="657" y="24"/>
                    </a:cubicBezTo>
                    <a:cubicBezTo>
                      <a:pt x="655" y="27"/>
                      <a:pt x="599" y="100"/>
                      <a:pt x="361" y="250"/>
                    </a:cubicBezTo>
                    <a:lnTo>
                      <a:pt x="351" y="257"/>
                    </a:lnTo>
                    <a:cubicBezTo>
                      <a:pt x="112" y="406"/>
                      <a:pt x="21" y="424"/>
                      <a:pt x="18" y="425"/>
                    </a:cubicBezTo>
                    <a:cubicBezTo>
                      <a:pt x="17" y="425"/>
                      <a:pt x="16" y="425"/>
                      <a:pt x="15" y="42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83" name="Google Shape;983;p35"/>
              <p:cNvSpPr/>
              <p:nvPr/>
            </p:nvSpPr>
            <p:spPr>
              <a:xfrm>
                <a:off x="6005512" y="5357812"/>
                <a:ext cx="536575" cy="760411"/>
              </a:xfrm>
              <a:custGeom>
                <a:avLst/>
                <a:gdLst/>
                <a:ahLst/>
                <a:cxnLst/>
                <a:rect l="l" t="t" r="r" b="b"/>
                <a:pathLst>
                  <a:path w="1490" h="2114" extrusionOk="0">
                    <a:moveTo>
                      <a:pt x="342" y="85"/>
                    </a:moveTo>
                    <a:lnTo>
                      <a:pt x="1439" y="1826"/>
                    </a:lnTo>
                    <a:cubicBezTo>
                      <a:pt x="1489" y="1906"/>
                      <a:pt x="1465" y="2013"/>
                      <a:pt x="1385" y="2063"/>
                    </a:cubicBezTo>
                    <a:cubicBezTo>
                      <a:pt x="1305" y="2113"/>
                      <a:pt x="1198" y="2089"/>
                      <a:pt x="1148" y="2009"/>
                    </a:cubicBezTo>
                    <a:lnTo>
                      <a:pt x="50" y="268"/>
                    </a:lnTo>
                    <a:cubicBezTo>
                      <a:pt x="0" y="188"/>
                      <a:pt x="24" y="82"/>
                      <a:pt x="104" y="31"/>
                    </a:cubicBezTo>
                    <a:cubicBezTo>
                      <a:pt x="145" y="6"/>
                      <a:pt x="191" y="0"/>
                      <a:pt x="234" y="9"/>
                    </a:cubicBezTo>
                    <a:cubicBezTo>
                      <a:pt x="277" y="19"/>
                      <a:pt x="316" y="45"/>
                      <a:pt x="342" y="85"/>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grpSp>
          <p:nvGrpSpPr>
            <p:cNvPr id="984" name="Google Shape;984;p35"/>
            <p:cNvGrpSpPr/>
            <p:nvPr/>
          </p:nvGrpSpPr>
          <p:grpSpPr>
            <a:xfrm rot="1723265">
              <a:off x="6758569" y="1586793"/>
              <a:ext cx="616726" cy="294504"/>
              <a:chOff x="3406775" y="2479675"/>
              <a:chExt cx="847727" cy="404813"/>
            </a:xfrm>
          </p:grpSpPr>
          <p:sp>
            <p:nvSpPr>
              <p:cNvPr id="985" name="Google Shape;985;p35"/>
              <p:cNvSpPr/>
              <p:nvPr/>
            </p:nvSpPr>
            <p:spPr>
              <a:xfrm>
                <a:off x="3406775" y="2479675"/>
                <a:ext cx="847727" cy="295276"/>
              </a:xfrm>
              <a:custGeom>
                <a:avLst/>
                <a:gdLst/>
                <a:ahLst/>
                <a:cxnLst/>
                <a:rect l="l" t="t" r="r" b="b"/>
                <a:pathLst>
                  <a:path w="2353" h="820" extrusionOk="0">
                    <a:moveTo>
                      <a:pt x="2352" y="690"/>
                    </a:moveTo>
                    <a:cubicBezTo>
                      <a:pt x="2302" y="733"/>
                      <a:pt x="2253" y="776"/>
                      <a:pt x="2203" y="819"/>
                    </a:cubicBezTo>
                    <a:cubicBezTo>
                      <a:pt x="2109" y="752"/>
                      <a:pt x="2051" y="632"/>
                      <a:pt x="2068" y="516"/>
                    </a:cubicBezTo>
                    <a:cubicBezTo>
                      <a:pt x="1955" y="567"/>
                      <a:pt x="1805" y="502"/>
                      <a:pt x="1766" y="384"/>
                    </a:cubicBezTo>
                    <a:cubicBezTo>
                      <a:pt x="1711" y="450"/>
                      <a:pt x="1613" y="476"/>
                      <a:pt x="1533" y="446"/>
                    </a:cubicBezTo>
                    <a:cubicBezTo>
                      <a:pt x="1452" y="417"/>
                      <a:pt x="1395" y="334"/>
                      <a:pt x="1395" y="249"/>
                    </a:cubicBezTo>
                    <a:cubicBezTo>
                      <a:pt x="1258" y="326"/>
                      <a:pt x="1065" y="285"/>
                      <a:pt x="972" y="159"/>
                    </a:cubicBezTo>
                    <a:cubicBezTo>
                      <a:pt x="894" y="252"/>
                      <a:pt x="740" y="269"/>
                      <a:pt x="643" y="195"/>
                    </a:cubicBezTo>
                    <a:cubicBezTo>
                      <a:pt x="606" y="336"/>
                      <a:pt x="453" y="436"/>
                      <a:pt x="309" y="413"/>
                    </a:cubicBezTo>
                    <a:cubicBezTo>
                      <a:pt x="336" y="483"/>
                      <a:pt x="328" y="566"/>
                      <a:pt x="287" y="630"/>
                    </a:cubicBezTo>
                    <a:cubicBezTo>
                      <a:pt x="258" y="676"/>
                      <a:pt x="212" y="711"/>
                      <a:pt x="160" y="728"/>
                    </a:cubicBezTo>
                    <a:cubicBezTo>
                      <a:pt x="107" y="698"/>
                      <a:pt x="53" y="668"/>
                      <a:pt x="0" y="639"/>
                    </a:cubicBezTo>
                    <a:cubicBezTo>
                      <a:pt x="56" y="630"/>
                      <a:pt x="108" y="603"/>
                      <a:pt x="146" y="561"/>
                    </a:cubicBezTo>
                    <a:cubicBezTo>
                      <a:pt x="208" y="493"/>
                      <a:pt x="227" y="389"/>
                      <a:pt x="193" y="304"/>
                    </a:cubicBezTo>
                    <a:cubicBezTo>
                      <a:pt x="363" y="310"/>
                      <a:pt x="526" y="172"/>
                      <a:pt x="548" y="3"/>
                    </a:cubicBezTo>
                    <a:cubicBezTo>
                      <a:pt x="665" y="124"/>
                      <a:pt x="885" y="123"/>
                      <a:pt x="1001" y="0"/>
                    </a:cubicBezTo>
                    <a:cubicBezTo>
                      <a:pt x="1095" y="135"/>
                      <a:pt x="1303" y="172"/>
                      <a:pt x="1439" y="78"/>
                    </a:cubicBezTo>
                    <a:cubicBezTo>
                      <a:pt x="1455" y="156"/>
                      <a:pt x="1513" y="224"/>
                      <a:pt x="1587" y="251"/>
                    </a:cubicBezTo>
                    <a:cubicBezTo>
                      <a:pt x="1662" y="278"/>
                      <a:pt x="1750" y="263"/>
                      <a:pt x="1812" y="213"/>
                    </a:cubicBezTo>
                    <a:cubicBezTo>
                      <a:pt x="1869" y="353"/>
                      <a:pt x="2044" y="432"/>
                      <a:pt x="2187" y="382"/>
                    </a:cubicBezTo>
                    <a:cubicBezTo>
                      <a:pt x="2147" y="497"/>
                      <a:pt x="2230" y="639"/>
                      <a:pt x="2351" y="660"/>
                    </a:cubicBezTo>
                    <a:cubicBezTo>
                      <a:pt x="2350" y="670"/>
                      <a:pt x="2351" y="680"/>
                      <a:pt x="2352" y="690"/>
                    </a:cubicBezTo>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86" name="Google Shape;986;p35"/>
              <p:cNvSpPr/>
              <p:nvPr/>
            </p:nvSpPr>
            <p:spPr>
              <a:xfrm>
                <a:off x="3463925" y="2536825"/>
                <a:ext cx="736601" cy="347663"/>
              </a:xfrm>
              <a:custGeom>
                <a:avLst/>
                <a:gdLst/>
                <a:ahLst/>
                <a:cxnLst/>
                <a:rect l="l" t="t" r="r" b="b"/>
                <a:pathLst>
                  <a:path w="2044" h="965" extrusionOk="0">
                    <a:moveTo>
                      <a:pt x="2043" y="660"/>
                    </a:moveTo>
                    <a:cubicBezTo>
                      <a:pt x="1927" y="762"/>
                      <a:pt x="1810" y="863"/>
                      <a:pt x="1694" y="964"/>
                    </a:cubicBezTo>
                    <a:cubicBezTo>
                      <a:pt x="1673" y="860"/>
                      <a:pt x="1604" y="767"/>
                      <a:pt x="1512" y="717"/>
                    </a:cubicBezTo>
                    <a:cubicBezTo>
                      <a:pt x="1416" y="665"/>
                      <a:pt x="1296" y="658"/>
                      <a:pt x="1195" y="701"/>
                    </a:cubicBezTo>
                    <a:cubicBezTo>
                      <a:pt x="1114" y="549"/>
                      <a:pt x="927" y="462"/>
                      <a:pt x="759" y="497"/>
                    </a:cubicBezTo>
                    <a:cubicBezTo>
                      <a:pt x="604" y="529"/>
                      <a:pt x="476" y="662"/>
                      <a:pt x="445" y="817"/>
                    </a:cubicBezTo>
                    <a:cubicBezTo>
                      <a:pt x="297" y="734"/>
                      <a:pt x="148" y="651"/>
                      <a:pt x="0" y="569"/>
                    </a:cubicBezTo>
                    <a:cubicBezTo>
                      <a:pt x="52" y="552"/>
                      <a:pt x="98" y="517"/>
                      <a:pt x="127" y="471"/>
                    </a:cubicBezTo>
                    <a:cubicBezTo>
                      <a:pt x="168" y="407"/>
                      <a:pt x="176" y="324"/>
                      <a:pt x="149" y="254"/>
                    </a:cubicBezTo>
                    <a:cubicBezTo>
                      <a:pt x="293" y="277"/>
                      <a:pt x="446" y="177"/>
                      <a:pt x="483" y="36"/>
                    </a:cubicBezTo>
                    <a:cubicBezTo>
                      <a:pt x="580" y="110"/>
                      <a:pt x="734" y="93"/>
                      <a:pt x="812" y="0"/>
                    </a:cubicBezTo>
                    <a:cubicBezTo>
                      <a:pt x="905" y="126"/>
                      <a:pt x="1098" y="167"/>
                      <a:pt x="1235" y="90"/>
                    </a:cubicBezTo>
                    <a:cubicBezTo>
                      <a:pt x="1235" y="175"/>
                      <a:pt x="1292" y="258"/>
                      <a:pt x="1373" y="287"/>
                    </a:cubicBezTo>
                    <a:cubicBezTo>
                      <a:pt x="1453" y="317"/>
                      <a:pt x="1551" y="291"/>
                      <a:pt x="1606" y="225"/>
                    </a:cubicBezTo>
                    <a:cubicBezTo>
                      <a:pt x="1645" y="343"/>
                      <a:pt x="1795" y="408"/>
                      <a:pt x="1908" y="357"/>
                    </a:cubicBezTo>
                    <a:cubicBezTo>
                      <a:pt x="1891" y="473"/>
                      <a:pt x="1949" y="593"/>
                      <a:pt x="2043" y="660"/>
                    </a:cubicBezTo>
                  </a:path>
                </a:pathLst>
              </a:custGeom>
              <a:solidFill>
                <a:schemeClr val="dk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87" name="Google Shape;987;p35"/>
              <p:cNvSpPr/>
              <p:nvPr/>
            </p:nvSpPr>
            <p:spPr>
              <a:xfrm>
                <a:off x="3738562" y="2557462"/>
                <a:ext cx="23812" cy="130175"/>
              </a:xfrm>
              <a:custGeom>
                <a:avLst/>
                <a:gdLst/>
                <a:ahLst/>
                <a:cxnLst/>
                <a:rect l="l" t="t" r="r" b="b"/>
                <a:pathLst>
                  <a:path w="64" h="362" extrusionOk="0">
                    <a:moveTo>
                      <a:pt x="16" y="361"/>
                    </a:moveTo>
                    <a:cubicBezTo>
                      <a:pt x="15" y="361"/>
                      <a:pt x="15" y="361"/>
                      <a:pt x="14" y="360"/>
                    </a:cubicBezTo>
                    <a:cubicBezTo>
                      <a:pt x="6" y="360"/>
                      <a:pt x="0" y="352"/>
                      <a:pt x="1" y="344"/>
                    </a:cubicBezTo>
                    <a:lnTo>
                      <a:pt x="33" y="14"/>
                    </a:lnTo>
                    <a:cubicBezTo>
                      <a:pt x="33" y="6"/>
                      <a:pt x="41" y="0"/>
                      <a:pt x="49" y="1"/>
                    </a:cubicBezTo>
                    <a:cubicBezTo>
                      <a:pt x="57" y="1"/>
                      <a:pt x="63" y="9"/>
                      <a:pt x="62" y="17"/>
                    </a:cubicBezTo>
                    <a:lnTo>
                      <a:pt x="30" y="347"/>
                    </a:lnTo>
                    <a:cubicBezTo>
                      <a:pt x="30" y="355"/>
                      <a:pt x="23" y="361"/>
                      <a:pt x="16" y="361"/>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88" name="Google Shape;988;p35"/>
              <p:cNvSpPr/>
              <p:nvPr/>
            </p:nvSpPr>
            <p:spPr>
              <a:xfrm>
                <a:off x="3760787" y="2632075"/>
                <a:ext cx="15875" cy="55562"/>
              </a:xfrm>
              <a:custGeom>
                <a:avLst/>
                <a:gdLst/>
                <a:ahLst/>
                <a:cxnLst/>
                <a:rect l="l" t="t" r="r" b="b"/>
                <a:pathLst>
                  <a:path w="46" h="153" extrusionOk="0">
                    <a:moveTo>
                      <a:pt x="16" y="152"/>
                    </a:moveTo>
                    <a:cubicBezTo>
                      <a:pt x="16" y="152"/>
                      <a:pt x="15" y="152"/>
                      <a:pt x="15" y="151"/>
                    </a:cubicBezTo>
                    <a:cubicBezTo>
                      <a:pt x="6" y="151"/>
                      <a:pt x="0" y="143"/>
                      <a:pt x="1" y="135"/>
                    </a:cubicBezTo>
                    <a:lnTo>
                      <a:pt x="14" y="14"/>
                    </a:lnTo>
                    <a:cubicBezTo>
                      <a:pt x="15" y="5"/>
                      <a:pt x="23" y="0"/>
                      <a:pt x="31" y="0"/>
                    </a:cubicBezTo>
                    <a:cubicBezTo>
                      <a:pt x="39" y="1"/>
                      <a:pt x="45" y="9"/>
                      <a:pt x="44" y="17"/>
                    </a:cubicBezTo>
                    <a:lnTo>
                      <a:pt x="31" y="138"/>
                    </a:lnTo>
                    <a:cubicBezTo>
                      <a:pt x="30" y="146"/>
                      <a:pt x="24" y="152"/>
                      <a:pt x="16" y="152"/>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89" name="Google Shape;989;p35"/>
              <p:cNvSpPr/>
              <p:nvPr/>
            </p:nvSpPr>
            <p:spPr>
              <a:xfrm>
                <a:off x="3894137" y="2654300"/>
                <a:ext cx="53975" cy="112712"/>
              </a:xfrm>
              <a:custGeom>
                <a:avLst/>
                <a:gdLst/>
                <a:ahLst/>
                <a:cxnLst/>
                <a:rect l="l" t="t" r="r" b="b"/>
                <a:pathLst>
                  <a:path w="152" h="311" extrusionOk="0">
                    <a:moveTo>
                      <a:pt x="17" y="310"/>
                    </a:moveTo>
                    <a:cubicBezTo>
                      <a:pt x="15" y="310"/>
                      <a:pt x="13" y="310"/>
                      <a:pt x="12" y="309"/>
                    </a:cubicBezTo>
                    <a:cubicBezTo>
                      <a:pt x="4" y="306"/>
                      <a:pt x="0" y="297"/>
                      <a:pt x="4" y="290"/>
                    </a:cubicBezTo>
                    <a:lnTo>
                      <a:pt x="121" y="11"/>
                    </a:lnTo>
                    <a:cubicBezTo>
                      <a:pt x="124" y="3"/>
                      <a:pt x="133" y="0"/>
                      <a:pt x="140" y="3"/>
                    </a:cubicBezTo>
                    <a:cubicBezTo>
                      <a:pt x="148" y="6"/>
                      <a:pt x="151" y="15"/>
                      <a:pt x="148" y="22"/>
                    </a:cubicBezTo>
                    <a:lnTo>
                      <a:pt x="31" y="301"/>
                    </a:lnTo>
                    <a:cubicBezTo>
                      <a:pt x="29" y="307"/>
                      <a:pt x="23" y="310"/>
                      <a:pt x="17" y="310"/>
                    </a:cubicBezTo>
                  </a:path>
                </a:pathLst>
              </a:custGeom>
              <a:solidFill>
                <a:schemeClr val="dk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990" name="Google Shape;990;p35"/>
            <p:cNvSpPr/>
            <p:nvPr/>
          </p:nvSpPr>
          <p:spPr>
            <a:xfrm>
              <a:off x="7063488" y="3527587"/>
              <a:ext cx="455611" cy="538163"/>
            </a:xfrm>
            <a:custGeom>
              <a:avLst/>
              <a:gdLst/>
              <a:ahLst/>
              <a:cxnLst/>
              <a:rect l="l" t="t" r="r" b="b"/>
              <a:pathLst>
                <a:path w="1266" h="1493" extrusionOk="0">
                  <a:moveTo>
                    <a:pt x="1265" y="180"/>
                  </a:moveTo>
                  <a:lnTo>
                    <a:pt x="1205" y="1492"/>
                  </a:lnTo>
                  <a:lnTo>
                    <a:pt x="796" y="1353"/>
                  </a:lnTo>
                  <a:lnTo>
                    <a:pt x="829" y="1108"/>
                  </a:lnTo>
                  <a:lnTo>
                    <a:pt x="520" y="1003"/>
                  </a:lnTo>
                  <a:lnTo>
                    <a:pt x="391" y="1216"/>
                  </a:lnTo>
                  <a:lnTo>
                    <a:pt x="0" y="1083"/>
                  </a:lnTo>
                  <a:lnTo>
                    <a:pt x="736" y="0"/>
                  </a:lnTo>
                  <a:lnTo>
                    <a:pt x="1265" y="180"/>
                  </a:lnTo>
                  <a:close/>
                  <a:moveTo>
                    <a:pt x="860" y="880"/>
                  </a:moveTo>
                  <a:lnTo>
                    <a:pt x="924" y="320"/>
                  </a:lnTo>
                  <a:lnTo>
                    <a:pt x="629" y="802"/>
                  </a:lnTo>
                  <a:lnTo>
                    <a:pt x="860" y="880"/>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cxnSp>
          <p:nvCxnSpPr>
            <p:cNvPr id="991" name="Google Shape;991;p35"/>
            <p:cNvCxnSpPr/>
            <p:nvPr/>
          </p:nvCxnSpPr>
          <p:spPr>
            <a:xfrm flipH="1">
              <a:off x="7126467" y="3691063"/>
              <a:ext cx="152100" cy="211200"/>
            </a:xfrm>
            <a:prstGeom prst="straightConnector1">
              <a:avLst/>
            </a:prstGeom>
            <a:solidFill>
              <a:schemeClr val="lt2"/>
            </a:solidFill>
            <a:ln w="9525" cap="flat" cmpd="sng">
              <a:solidFill>
                <a:schemeClr val="dk1"/>
              </a:solidFill>
              <a:prstDash val="solid"/>
              <a:round/>
              <a:headEnd type="none" w="med" len="med"/>
              <a:tailEnd type="none" w="med" len="med"/>
            </a:ln>
          </p:spPr>
        </p:cxnSp>
        <p:sp>
          <p:nvSpPr>
            <p:cNvPr id="992" name="Google Shape;992;p35"/>
            <p:cNvSpPr/>
            <p:nvPr/>
          </p:nvSpPr>
          <p:spPr>
            <a:xfrm>
              <a:off x="7571650" y="3056537"/>
              <a:ext cx="293687" cy="392112"/>
            </a:xfrm>
            <a:custGeom>
              <a:avLst/>
              <a:gdLst/>
              <a:ahLst/>
              <a:cxnLst/>
              <a:rect l="l" t="t" r="r" b="b"/>
              <a:pathLst>
                <a:path w="816" h="1088" extrusionOk="0">
                  <a:moveTo>
                    <a:pt x="635" y="654"/>
                  </a:moveTo>
                  <a:lnTo>
                    <a:pt x="0" y="1087"/>
                  </a:lnTo>
                  <a:lnTo>
                    <a:pt x="238" y="627"/>
                  </a:lnTo>
                  <a:lnTo>
                    <a:pt x="104" y="565"/>
                  </a:lnTo>
                  <a:lnTo>
                    <a:pt x="388" y="0"/>
                  </a:lnTo>
                  <a:lnTo>
                    <a:pt x="815" y="201"/>
                  </a:lnTo>
                  <a:lnTo>
                    <a:pt x="428" y="556"/>
                  </a:lnTo>
                  <a:lnTo>
                    <a:pt x="635" y="654"/>
                  </a:lnTo>
                </a:path>
              </a:pathLst>
            </a:custGeom>
            <a:solidFill>
              <a:schemeClr val="lt2"/>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sp>
          <p:nvSpPr>
            <p:cNvPr id="993" name="Google Shape;993;p35"/>
            <p:cNvSpPr/>
            <p:nvPr/>
          </p:nvSpPr>
          <p:spPr>
            <a:xfrm>
              <a:off x="7408137" y="3100987"/>
              <a:ext cx="147637" cy="317499"/>
            </a:xfrm>
            <a:custGeom>
              <a:avLst/>
              <a:gdLst/>
              <a:ahLst/>
              <a:cxnLst/>
              <a:rect l="l" t="t" r="r" b="b"/>
              <a:pathLst>
                <a:path w="410" h="881" extrusionOk="0">
                  <a:moveTo>
                    <a:pt x="409" y="355"/>
                  </a:moveTo>
                  <a:lnTo>
                    <a:pt x="178" y="880"/>
                  </a:lnTo>
                  <a:lnTo>
                    <a:pt x="148" y="496"/>
                  </a:lnTo>
                  <a:lnTo>
                    <a:pt x="41" y="509"/>
                  </a:lnTo>
                  <a:lnTo>
                    <a:pt x="0" y="42"/>
                  </a:lnTo>
                  <a:lnTo>
                    <a:pt x="345" y="0"/>
                  </a:lnTo>
                  <a:lnTo>
                    <a:pt x="241" y="376"/>
                  </a:lnTo>
                  <a:lnTo>
                    <a:pt x="409" y="355"/>
                  </a:lnTo>
                </a:path>
              </a:pathLst>
            </a:custGeom>
            <a:solidFill>
              <a:schemeClr val="accent1"/>
            </a:solidFill>
            <a:ln>
              <a:noFill/>
            </a:ln>
          </p:spPr>
          <p:txBody>
            <a:bodyPr spcFirstLastPara="1" wrap="square" lIns="91425" tIns="45700" rIns="91425" bIns="45700" anchor="ctr" anchorCtr="0">
              <a:noAutofit/>
            </a:bodyPr>
            <a:lstStyle/>
            <a:p>
              <a:pPr marL="0" marR="0" lvl="0" indent="0" algn="l" rtl="0">
                <a:lnSpc>
                  <a:spcPct val="93000"/>
                </a:lnSpc>
                <a:spcBef>
                  <a:spcPts val="0"/>
                </a:spcBef>
                <a:spcAft>
                  <a:spcPts val="0"/>
                </a:spcAft>
                <a:buNone/>
              </a:pPr>
              <a:endParaRPr sz="1800" b="0" i="0" u="none">
                <a:solidFill>
                  <a:srgbClr val="000000"/>
                </a:solidFill>
                <a:latin typeface="Arial"/>
                <a:ea typeface="Arial"/>
                <a:cs typeface="Arial"/>
                <a:sym typeface="Arial"/>
              </a:endParaRPr>
            </a:p>
          </p:txBody>
        </p:sp>
      </p:grpSp>
      <p:sp>
        <p:nvSpPr>
          <p:cNvPr id="2" name="TextBox 1">
            <a:extLst>
              <a:ext uri="{FF2B5EF4-FFF2-40B4-BE49-F238E27FC236}">
                <a16:creationId xmlns:a16="http://schemas.microsoft.com/office/drawing/2014/main" id="{1135D66D-8DB5-0144-2D82-14435FE75DE2}"/>
              </a:ext>
            </a:extLst>
          </p:cNvPr>
          <p:cNvSpPr txBox="1"/>
          <p:nvPr/>
        </p:nvSpPr>
        <p:spPr>
          <a:xfrm>
            <a:off x="907143" y="1843314"/>
            <a:ext cx="4085771" cy="1569660"/>
          </a:xfrm>
          <a:prstGeom prst="rect">
            <a:avLst/>
          </a:prstGeom>
          <a:noFill/>
        </p:spPr>
        <p:txBody>
          <a:bodyPr wrap="square" rtlCol="0">
            <a:spAutoFit/>
          </a:bodyPr>
          <a:lstStyle/>
          <a:p>
            <a:r>
              <a:rPr lang="en-US" sz="2400" dirty="0">
                <a:latin typeface="Grandstander"/>
              </a:rPr>
              <a:t>Class teacher - Miss Gorrod</a:t>
            </a:r>
          </a:p>
          <a:p>
            <a:endParaRPr lang="en-US" sz="2400" dirty="0">
              <a:latin typeface="Grandstander"/>
            </a:endParaRPr>
          </a:p>
          <a:p>
            <a:r>
              <a:rPr lang="en-US" sz="2400" dirty="0">
                <a:latin typeface="Grandstander"/>
              </a:rPr>
              <a:t>LSAs - Mrs Reading, Mrs Low and Ms Smith </a:t>
            </a:r>
            <a:endParaRPr lang="en-GB" sz="2400" dirty="0">
              <a:latin typeface="Grandstande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29236-457D-959A-4079-09191F535C4A}"/>
              </a:ext>
            </a:extLst>
          </p:cNvPr>
          <p:cNvSpPr>
            <a:spLocks noGrp="1"/>
          </p:cNvSpPr>
          <p:nvPr>
            <p:ph type="title"/>
          </p:nvPr>
        </p:nvSpPr>
        <p:spPr>
          <a:xfrm>
            <a:off x="713224" y="110641"/>
            <a:ext cx="6268146" cy="819302"/>
          </a:xfrm>
        </p:spPr>
        <p:txBody>
          <a:bodyPr/>
          <a:lstStyle/>
          <a:p>
            <a:r>
              <a:rPr lang="en-US" sz="5400" dirty="0"/>
              <a:t>A day in Year 1</a:t>
            </a:r>
            <a:endParaRPr lang="en-GB" sz="5400" dirty="0"/>
          </a:p>
        </p:txBody>
      </p:sp>
      <p:sp>
        <p:nvSpPr>
          <p:cNvPr id="3" name="Subtitle 2">
            <a:extLst>
              <a:ext uri="{FF2B5EF4-FFF2-40B4-BE49-F238E27FC236}">
                <a16:creationId xmlns:a16="http://schemas.microsoft.com/office/drawing/2014/main" id="{65AF604E-DBBE-7B0B-8924-2ED872E6CEEC}"/>
              </a:ext>
            </a:extLst>
          </p:cNvPr>
          <p:cNvSpPr>
            <a:spLocks noGrp="1"/>
          </p:cNvSpPr>
          <p:nvPr>
            <p:ph type="subTitle" idx="1"/>
          </p:nvPr>
        </p:nvSpPr>
        <p:spPr>
          <a:xfrm>
            <a:off x="563270" y="782728"/>
            <a:ext cx="8302751" cy="4023360"/>
          </a:xfrm>
        </p:spPr>
        <p:txBody>
          <a:bodyPr/>
          <a:lstStyle/>
          <a:p>
            <a:r>
              <a:rPr lang="en-GB" dirty="0"/>
              <a:t>We have begun using continuous provision in Year 1 this year, so the day will feel very familiar to the children following on from their time in Reception.</a:t>
            </a:r>
          </a:p>
          <a:p>
            <a:r>
              <a:rPr lang="en-GB" dirty="0"/>
              <a:t>We will begin a session with a whole-class input before the children move into their ‘busy time’ in the provision. During this time, children will have opportunities to explore, practise their learning and develop their independence.</a:t>
            </a:r>
          </a:p>
          <a:p>
            <a:endParaRPr lang="en-GB" dirty="0"/>
          </a:p>
          <a:p>
            <a:r>
              <a:rPr lang="en-GB" dirty="0"/>
              <a:t>Everyone will also have the opportunity to visit the ‘tutor table’, where they will work in a small group with an adult to complete a focused task linked to their learning.</a:t>
            </a:r>
          </a:p>
          <a:p>
            <a:endParaRPr lang="en-GB" dirty="0"/>
          </a:p>
          <a:p>
            <a:r>
              <a:rPr lang="en-GB" dirty="0"/>
              <a:t>Throughout the year, we will introduce lots of exciting new curriculum topics. Our curriculum overviews are available on the school website and provide an overview of the topics and learning covered across Year 1.</a:t>
            </a:r>
          </a:p>
          <a:p>
            <a:endParaRPr lang="en-GB" dirty="0"/>
          </a:p>
          <a:p>
            <a:r>
              <a:rPr lang="en-GB" dirty="0"/>
              <a:t>There will still be time to sit together and enjoy a snack before heading outside for playtime. We will aim to get outside as much as possible – whether we are playing, exploring or learning!</a:t>
            </a:r>
          </a:p>
          <a:p>
            <a:endParaRPr lang="en-US" dirty="0"/>
          </a:p>
        </p:txBody>
      </p:sp>
    </p:spTree>
    <p:extLst>
      <p:ext uri="{BB962C8B-B14F-4D97-AF65-F5344CB8AC3E}">
        <p14:creationId xmlns:p14="http://schemas.microsoft.com/office/powerpoint/2010/main" val="4184289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C982A-62B0-0D09-96A3-C44B2CDE41AD}"/>
              </a:ext>
            </a:extLst>
          </p:cNvPr>
          <p:cNvSpPr>
            <a:spLocks noGrp="1"/>
          </p:cNvSpPr>
          <p:nvPr>
            <p:ph type="title"/>
          </p:nvPr>
        </p:nvSpPr>
        <p:spPr>
          <a:xfrm>
            <a:off x="713224" y="539500"/>
            <a:ext cx="4920409" cy="1161300"/>
          </a:xfrm>
        </p:spPr>
        <p:txBody>
          <a:bodyPr/>
          <a:lstStyle/>
          <a:p>
            <a:r>
              <a:rPr lang="en-GB" dirty="0"/>
              <a:t>Behaviour</a:t>
            </a:r>
          </a:p>
        </p:txBody>
      </p:sp>
      <p:sp>
        <p:nvSpPr>
          <p:cNvPr id="3" name="Subtitle 2">
            <a:extLst>
              <a:ext uri="{FF2B5EF4-FFF2-40B4-BE49-F238E27FC236}">
                <a16:creationId xmlns:a16="http://schemas.microsoft.com/office/drawing/2014/main" id="{4C393C17-B372-B6A4-FA31-9F2255B62DFA}"/>
              </a:ext>
            </a:extLst>
          </p:cNvPr>
          <p:cNvSpPr>
            <a:spLocks noGrp="1"/>
          </p:cNvSpPr>
          <p:nvPr>
            <p:ph type="subTitle" idx="1"/>
          </p:nvPr>
        </p:nvSpPr>
        <p:spPr>
          <a:xfrm>
            <a:off x="713224" y="1700924"/>
            <a:ext cx="7040888" cy="2498001"/>
          </a:xfrm>
        </p:spPr>
        <p:txBody>
          <a:bodyPr/>
          <a:lstStyle/>
          <a:p>
            <a:r>
              <a:rPr lang="en-US" sz="1800" dirty="0"/>
              <a:t>On our first day, the children created a class charter where we discussed what needed to do now we are in Year 1. </a:t>
            </a:r>
          </a:p>
          <a:p>
            <a:r>
              <a:rPr lang="en-US" sz="1800" dirty="0"/>
              <a:t>They covered a lot of behaviours that are part of our ‘Ready to Learn’ behaviours. We want all children to try their best, be kind and resilient and model how they are ready to learn in all areas!</a:t>
            </a:r>
          </a:p>
          <a:p>
            <a:r>
              <a:rPr lang="en-US" sz="1800" dirty="0"/>
              <a:t>The ‘Ready to Learn’ is part of our </a:t>
            </a:r>
            <a:r>
              <a:rPr lang="en-US" sz="1800" dirty="0" err="1"/>
              <a:t>behaviour</a:t>
            </a:r>
            <a:r>
              <a:rPr lang="en-US" sz="1800" dirty="0"/>
              <a:t> policy. It is on our school website. Please come and speak with me if anything else needs further explanation. </a:t>
            </a:r>
            <a:endParaRPr lang="en-GB" sz="1800" dirty="0"/>
          </a:p>
        </p:txBody>
      </p:sp>
    </p:spTree>
    <p:extLst>
      <p:ext uri="{BB962C8B-B14F-4D97-AF65-F5344CB8AC3E}">
        <p14:creationId xmlns:p14="http://schemas.microsoft.com/office/powerpoint/2010/main" val="1689546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11729-49AB-3C69-1A16-1177270FE7C6}"/>
              </a:ext>
            </a:extLst>
          </p:cNvPr>
          <p:cNvSpPr>
            <a:spLocks noGrp="1"/>
          </p:cNvSpPr>
          <p:nvPr>
            <p:ph type="title"/>
          </p:nvPr>
        </p:nvSpPr>
        <p:spPr>
          <a:xfrm>
            <a:off x="713225" y="67785"/>
            <a:ext cx="6166546" cy="897415"/>
          </a:xfrm>
        </p:spPr>
        <p:txBody>
          <a:bodyPr/>
          <a:lstStyle/>
          <a:p>
            <a:r>
              <a:rPr lang="en-US" sz="5400" dirty="0"/>
              <a:t>Reading</a:t>
            </a:r>
            <a:r>
              <a:rPr lang="en-US" dirty="0"/>
              <a:t> </a:t>
            </a:r>
            <a:endParaRPr lang="en-GB" dirty="0"/>
          </a:p>
        </p:txBody>
      </p:sp>
      <p:sp>
        <p:nvSpPr>
          <p:cNvPr id="3" name="Subtitle 2">
            <a:extLst>
              <a:ext uri="{FF2B5EF4-FFF2-40B4-BE49-F238E27FC236}">
                <a16:creationId xmlns:a16="http://schemas.microsoft.com/office/drawing/2014/main" id="{D941ADAE-B8AA-E57C-70C0-279B4B546C97}"/>
              </a:ext>
            </a:extLst>
          </p:cNvPr>
          <p:cNvSpPr>
            <a:spLocks noGrp="1"/>
          </p:cNvSpPr>
          <p:nvPr>
            <p:ph type="subTitle" idx="1"/>
          </p:nvPr>
        </p:nvSpPr>
        <p:spPr>
          <a:xfrm>
            <a:off x="457200" y="965200"/>
            <a:ext cx="8352971" cy="3926114"/>
          </a:xfrm>
        </p:spPr>
        <p:txBody>
          <a:bodyPr/>
          <a:lstStyle/>
          <a:p>
            <a:pPr algn="l"/>
            <a:r>
              <a:rPr lang="en-US" b="0" i="0" dirty="0">
                <a:effectLst/>
                <a:latin typeface="-apple-system-body"/>
              </a:rPr>
              <a:t>We ask that you read with your child </a:t>
            </a:r>
            <a:r>
              <a:rPr lang="en-US" b="1" i="0" dirty="0">
                <a:effectLst/>
                <a:latin typeface="-apple-system-body"/>
              </a:rPr>
              <a:t>at least three times a week</a:t>
            </a:r>
            <a:r>
              <a:rPr lang="en-US" b="0" i="0" dirty="0">
                <a:effectLst/>
                <a:latin typeface="-apple-system-body"/>
              </a:rPr>
              <a:t>. Reading both with and to your child plays a vital role in developing their language, comprehension and overall literacy skills.</a:t>
            </a:r>
          </a:p>
          <a:p>
            <a:pPr algn="l"/>
            <a:r>
              <a:rPr lang="en-US" b="0" i="0" dirty="0">
                <a:effectLst/>
                <a:latin typeface="-apple-system-body"/>
              </a:rPr>
              <a:t>It is particularly important to hear your child </a:t>
            </a:r>
            <a:r>
              <a:rPr lang="en-US" i="0" dirty="0">
                <a:effectLst/>
                <a:latin typeface="-apple-system-body"/>
              </a:rPr>
              <a:t>read aloud</a:t>
            </a:r>
            <a:r>
              <a:rPr lang="en-US" dirty="0">
                <a:latin typeface="-apple-system-body"/>
              </a:rPr>
              <a:t> a</a:t>
            </a:r>
            <a:r>
              <a:rPr lang="en-US" b="0" i="0" dirty="0">
                <a:effectLst/>
                <a:latin typeface="-apple-system-body"/>
              </a:rPr>
              <a:t>s this helps them to develop their fluency skills, including segmenting and blending the sounds they are learning throughout the year.</a:t>
            </a:r>
          </a:p>
          <a:p>
            <a:r>
              <a:rPr lang="en-US" b="0" i="0" dirty="0">
                <a:effectLst/>
                <a:latin typeface="-apple-system-body"/>
              </a:rPr>
              <a:t>To support reading at home, our </a:t>
            </a:r>
            <a:r>
              <a:rPr lang="en-US" i="0" dirty="0">
                <a:effectLst/>
                <a:latin typeface="-apple-system-body"/>
              </a:rPr>
              <a:t>Reading VIPERS question prompts </a:t>
            </a:r>
            <a:r>
              <a:rPr lang="en-US" b="0" i="0" dirty="0">
                <a:effectLst/>
                <a:latin typeface="-apple-system-body"/>
              </a:rPr>
              <a:t>are available on our class Teams page. These can help guide discussions about the books your child is reading and develop their understanding and comprehension of what they have read.</a:t>
            </a:r>
          </a:p>
          <a:p>
            <a:pPr algn="l"/>
            <a:r>
              <a:rPr lang="en-US" b="0" i="0" dirty="0">
                <a:effectLst/>
                <a:latin typeface="-apple-system-body"/>
              </a:rPr>
              <a:t>Please remember to </a:t>
            </a:r>
            <a:r>
              <a:rPr lang="en-US" i="0" dirty="0">
                <a:effectLst/>
                <a:latin typeface="-apple-system-body"/>
              </a:rPr>
              <a:t>sign your child’s reading record </a:t>
            </a:r>
            <a:r>
              <a:rPr lang="en-US" b="0" i="0" dirty="0">
                <a:effectLst/>
                <a:latin typeface="-apple-system-body"/>
              </a:rPr>
              <a:t>each time you read with them at home. In addition to their school reading books, we also encourage children to explore a variety of age-appropriate books and texts at home, both to support their reading development and to encourage a love of reading for pleasure.</a:t>
            </a:r>
          </a:p>
          <a:p>
            <a:pPr algn="l"/>
            <a:r>
              <a:rPr lang="en-US" b="0" i="0" dirty="0">
                <a:effectLst/>
                <a:latin typeface="-apple-system-body"/>
              </a:rPr>
              <a:t>Finally, we will be visiting the </a:t>
            </a:r>
            <a:r>
              <a:rPr lang="en-US" i="0" dirty="0">
                <a:effectLst/>
                <a:latin typeface="-apple-system-body"/>
              </a:rPr>
              <a:t>library every </a:t>
            </a:r>
            <a:r>
              <a:rPr lang="en-US" b="1" i="0" dirty="0">
                <a:effectLst/>
                <a:latin typeface="-apple-system-body"/>
              </a:rPr>
              <a:t>Monday</a:t>
            </a:r>
            <a:r>
              <a:rPr lang="en-US" i="0" dirty="0">
                <a:effectLst/>
                <a:latin typeface="-apple-system-body"/>
              </a:rPr>
              <a:t>,</a:t>
            </a:r>
            <a:r>
              <a:rPr lang="en-US" b="0" i="0" dirty="0">
                <a:effectLst/>
                <a:latin typeface="-apple-system-body"/>
              </a:rPr>
              <a:t> where children will have the opportunity to choose a book to borrow and enjoy at home.</a:t>
            </a:r>
          </a:p>
          <a:p>
            <a:endParaRPr lang="en-GB" dirty="0"/>
          </a:p>
        </p:txBody>
      </p:sp>
    </p:spTree>
    <p:extLst>
      <p:ext uri="{BB962C8B-B14F-4D97-AF65-F5344CB8AC3E}">
        <p14:creationId xmlns:p14="http://schemas.microsoft.com/office/powerpoint/2010/main" val="3322530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0F1E3-AB58-4852-E53B-602895331395}"/>
              </a:ext>
            </a:extLst>
          </p:cNvPr>
          <p:cNvSpPr>
            <a:spLocks noGrp="1"/>
          </p:cNvSpPr>
          <p:nvPr>
            <p:ph type="title"/>
          </p:nvPr>
        </p:nvSpPr>
        <p:spPr>
          <a:xfrm>
            <a:off x="498495" y="5646"/>
            <a:ext cx="5644032" cy="916997"/>
          </a:xfrm>
        </p:spPr>
        <p:txBody>
          <a:bodyPr/>
          <a:lstStyle/>
          <a:p>
            <a:r>
              <a:rPr lang="en-US" sz="4400" dirty="0"/>
              <a:t>Spellings</a:t>
            </a:r>
            <a:endParaRPr lang="en-GB" sz="4400" dirty="0"/>
          </a:p>
        </p:txBody>
      </p:sp>
      <p:sp>
        <p:nvSpPr>
          <p:cNvPr id="3" name="Subtitle 2">
            <a:extLst>
              <a:ext uri="{FF2B5EF4-FFF2-40B4-BE49-F238E27FC236}">
                <a16:creationId xmlns:a16="http://schemas.microsoft.com/office/drawing/2014/main" id="{A438ADA2-3A4F-2EE1-AB75-4A5135826045}"/>
              </a:ext>
            </a:extLst>
          </p:cNvPr>
          <p:cNvSpPr>
            <a:spLocks noGrp="1"/>
          </p:cNvSpPr>
          <p:nvPr>
            <p:ph type="subTitle" idx="1"/>
          </p:nvPr>
        </p:nvSpPr>
        <p:spPr>
          <a:xfrm>
            <a:off x="185979" y="749902"/>
            <a:ext cx="6269063" cy="4767494"/>
          </a:xfrm>
        </p:spPr>
        <p:txBody>
          <a:bodyPr/>
          <a:lstStyle/>
          <a:p>
            <a:pPr algn="l"/>
            <a:r>
              <a:rPr lang="en-US" b="0" i="0" dirty="0">
                <a:effectLst/>
                <a:latin typeface="-apple-system-body"/>
              </a:rPr>
              <a:t>A </a:t>
            </a:r>
            <a:r>
              <a:rPr lang="en-US" i="0" dirty="0">
                <a:effectLst/>
                <a:latin typeface="-apple-system-body"/>
              </a:rPr>
              <a:t>spelling list will be shared every </a:t>
            </a:r>
            <a:r>
              <a:rPr lang="en-US" b="1" i="0" dirty="0">
                <a:effectLst/>
                <a:latin typeface="-apple-system-body"/>
              </a:rPr>
              <a:t>Monday</a:t>
            </a:r>
            <a:r>
              <a:rPr lang="en-US" b="0" i="0" dirty="0">
                <a:effectLst/>
                <a:latin typeface="-apple-system-body"/>
              </a:rPr>
              <a:t>, with words that are directly linked to the </a:t>
            </a:r>
            <a:r>
              <a:rPr lang="en-US" i="0" dirty="0">
                <a:effectLst/>
                <a:latin typeface="-apple-system-body"/>
              </a:rPr>
              <a:t>Level 5 sound </a:t>
            </a:r>
            <a:r>
              <a:rPr lang="en-US" b="0" i="0" dirty="0">
                <a:effectLst/>
                <a:latin typeface="-apple-system-body"/>
              </a:rPr>
              <a:t>being taught that week. The words will be introduced and </a:t>
            </a:r>
            <a:r>
              <a:rPr lang="en-US" b="0" i="0" dirty="0" err="1">
                <a:effectLst/>
                <a:latin typeface="-apple-system-body"/>
              </a:rPr>
              <a:t>practised</a:t>
            </a:r>
            <a:r>
              <a:rPr lang="en-US" b="0" i="0" dirty="0">
                <a:effectLst/>
                <a:latin typeface="-apple-system-body"/>
              </a:rPr>
              <a:t> in school throughout the week.</a:t>
            </a:r>
          </a:p>
          <a:p>
            <a:r>
              <a:rPr lang="en-US" b="0" i="0" dirty="0">
                <a:effectLst/>
                <a:latin typeface="-apple-system-body"/>
              </a:rPr>
              <a:t>We ask that you </a:t>
            </a:r>
            <a:r>
              <a:rPr lang="en-US" i="0" dirty="0" err="1">
                <a:effectLst/>
                <a:latin typeface="-apple-system-body"/>
              </a:rPr>
              <a:t>practise</a:t>
            </a:r>
            <a:r>
              <a:rPr lang="en-US" i="0" dirty="0">
                <a:effectLst/>
                <a:latin typeface="-apple-system-body"/>
              </a:rPr>
              <a:t> the words and the new sound at home </a:t>
            </a:r>
            <a:r>
              <a:rPr lang="en-US" b="0" i="0" dirty="0">
                <a:effectLst/>
                <a:latin typeface="-apple-system-body"/>
              </a:rPr>
              <a:t>to reinforce the skills being taught in school. Regular practice will help your child to develop their confidence with spelling and apply their phonics knowledge when writing. Children will have spelling tests throughout their time at school, so developing good spelling habits from an early age is important. </a:t>
            </a:r>
          </a:p>
          <a:p>
            <a:r>
              <a:rPr lang="en-US" b="0" i="0" dirty="0">
                <a:effectLst/>
                <a:latin typeface="-apple-system-body"/>
              </a:rPr>
              <a:t>For the start of the year, t</a:t>
            </a:r>
            <a:r>
              <a:rPr lang="en-US" dirty="0">
                <a:latin typeface="-apple-system-body"/>
              </a:rPr>
              <a:t>he spellings will be checked with an adult in a small group as part of our small group writing task on a Monday morning. </a:t>
            </a:r>
            <a:endParaRPr lang="en-US" b="0" i="0" dirty="0">
              <a:effectLst/>
              <a:latin typeface="-apple-system-body"/>
            </a:endParaRPr>
          </a:p>
          <a:p>
            <a:pPr algn="l"/>
            <a:r>
              <a:rPr lang="en-US" b="0" i="0" dirty="0">
                <a:effectLst/>
                <a:latin typeface="-apple-system-body"/>
              </a:rPr>
              <a:t>A </a:t>
            </a:r>
            <a:r>
              <a:rPr lang="en-US" i="0" dirty="0">
                <a:effectLst/>
                <a:latin typeface="-apple-system-body"/>
              </a:rPr>
              <a:t>spelling practice sheet will be provided alongside the weekly spelling list </a:t>
            </a:r>
            <a:r>
              <a:rPr lang="en-US" b="0" i="0" dirty="0">
                <a:effectLst/>
                <a:latin typeface="-apple-system-body"/>
              </a:rPr>
              <a:t>to support you with </a:t>
            </a:r>
            <a:r>
              <a:rPr lang="en-US" b="0" i="0" dirty="0" err="1">
                <a:effectLst/>
                <a:latin typeface="-apple-system-body"/>
              </a:rPr>
              <a:t>practising</a:t>
            </a:r>
            <a:r>
              <a:rPr lang="en-US" b="0" i="0" dirty="0">
                <a:effectLst/>
                <a:latin typeface="-apple-system-body"/>
              </a:rPr>
              <a:t> the words and sound at home. </a:t>
            </a:r>
            <a:r>
              <a:rPr lang="en-US" dirty="0">
                <a:latin typeface="-apple-system-body"/>
              </a:rPr>
              <a:t>The first spellings will come home on </a:t>
            </a:r>
            <a:r>
              <a:rPr lang="en-US" b="1" dirty="0">
                <a:latin typeface="-apple-system-body"/>
              </a:rPr>
              <a:t>Monday 14</a:t>
            </a:r>
            <a:r>
              <a:rPr lang="en-US" b="1" baseline="30000" dirty="0">
                <a:latin typeface="-apple-system-body"/>
              </a:rPr>
              <a:t>th</a:t>
            </a:r>
            <a:r>
              <a:rPr lang="en-US" b="1" dirty="0">
                <a:latin typeface="-apple-system-body"/>
              </a:rPr>
              <a:t> September</a:t>
            </a:r>
            <a:r>
              <a:rPr lang="en-US" dirty="0">
                <a:latin typeface="-apple-system-body"/>
              </a:rPr>
              <a:t>. </a:t>
            </a:r>
          </a:p>
        </p:txBody>
      </p:sp>
      <p:pic>
        <p:nvPicPr>
          <p:cNvPr id="8" name="Picture 7">
            <a:extLst>
              <a:ext uri="{FF2B5EF4-FFF2-40B4-BE49-F238E27FC236}">
                <a16:creationId xmlns:a16="http://schemas.microsoft.com/office/drawing/2014/main" id="{A26478F6-B164-5816-3FC5-3CADDD15DB6D}"/>
              </a:ext>
            </a:extLst>
          </p:cNvPr>
          <p:cNvPicPr>
            <a:picLocks noChangeAspect="1"/>
          </p:cNvPicPr>
          <p:nvPr/>
        </p:nvPicPr>
        <p:blipFill>
          <a:blip r:embed="rId2"/>
          <a:stretch>
            <a:fillRect/>
          </a:stretch>
        </p:blipFill>
        <p:spPr>
          <a:xfrm>
            <a:off x="6687518" y="75388"/>
            <a:ext cx="2456481" cy="3349017"/>
          </a:xfrm>
          <a:prstGeom prst="rect">
            <a:avLst/>
          </a:prstGeom>
        </p:spPr>
      </p:pic>
      <p:pic>
        <p:nvPicPr>
          <p:cNvPr id="6" name="Picture 5">
            <a:extLst>
              <a:ext uri="{FF2B5EF4-FFF2-40B4-BE49-F238E27FC236}">
                <a16:creationId xmlns:a16="http://schemas.microsoft.com/office/drawing/2014/main" id="{1ADD366C-0154-ACA7-E3B5-5EE588827A59}"/>
              </a:ext>
            </a:extLst>
          </p:cNvPr>
          <p:cNvPicPr>
            <a:picLocks noChangeAspect="1"/>
          </p:cNvPicPr>
          <p:nvPr/>
        </p:nvPicPr>
        <p:blipFill>
          <a:blip r:embed="rId3"/>
          <a:stretch>
            <a:fillRect/>
          </a:stretch>
        </p:blipFill>
        <p:spPr>
          <a:xfrm>
            <a:off x="6455042" y="2925259"/>
            <a:ext cx="2074269" cy="2218241"/>
          </a:xfrm>
          <a:prstGeom prst="rect">
            <a:avLst/>
          </a:prstGeom>
        </p:spPr>
      </p:pic>
    </p:spTree>
    <p:extLst>
      <p:ext uri="{BB962C8B-B14F-4D97-AF65-F5344CB8AC3E}">
        <p14:creationId xmlns:p14="http://schemas.microsoft.com/office/powerpoint/2010/main" val="103579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85B62-EB14-CBB9-4646-25891F47F7A7}"/>
              </a:ext>
            </a:extLst>
          </p:cNvPr>
          <p:cNvSpPr>
            <a:spLocks noGrp="1"/>
          </p:cNvSpPr>
          <p:nvPr>
            <p:ph type="title"/>
          </p:nvPr>
        </p:nvSpPr>
        <p:spPr>
          <a:xfrm>
            <a:off x="196490" y="0"/>
            <a:ext cx="7654261" cy="802580"/>
          </a:xfrm>
        </p:spPr>
        <p:txBody>
          <a:bodyPr/>
          <a:lstStyle/>
          <a:p>
            <a:r>
              <a:rPr lang="en-US" sz="3600" dirty="0"/>
              <a:t>Things to remember</a:t>
            </a:r>
            <a:endParaRPr lang="en-GB" sz="3600" dirty="0"/>
          </a:p>
        </p:txBody>
      </p:sp>
      <p:sp>
        <p:nvSpPr>
          <p:cNvPr id="3" name="Subtitle 2">
            <a:extLst>
              <a:ext uri="{FF2B5EF4-FFF2-40B4-BE49-F238E27FC236}">
                <a16:creationId xmlns:a16="http://schemas.microsoft.com/office/drawing/2014/main" id="{8980F062-C1CF-9289-BC8D-D11460D9E4A8}"/>
              </a:ext>
            </a:extLst>
          </p:cNvPr>
          <p:cNvSpPr>
            <a:spLocks noGrp="1"/>
          </p:cNvSpPr>
          <p:nvPr>
            <p:ph type="subTitle" idx="1"/>
          </p:nvPr>
        </p:nvSpPr>
        <p:spPr>
          <a:xfrm>
            <a:off x="684195" y="802580"/>
            <a:ext cx="8394491" cy="4205853"/>
          </a:xfrm>
        </p:spPr>
        <p:txBody>
          <a:bodyPr/>
          <a:lstStyle/>
          <a:p>
            <a:pPr marL="0" indent="0">
              <a:buNone/>
            </a:pPr>
            <a:r>
              <a:rPr lang="en-GB" sz="1400" u="sng" dirty="0"/>
              <a:t>Water bottles and coats</a:t>
            </a:r>
          </a:p>
          <a:p>
            <a:pPr marL="0" indent="0">
              <a:buNone/>
            </a:pPr>
            <a:r>
              <a:rPr lang="en-GB" sz="1400" dirty="0"/>
              <a:t>Please ensure that all water bottles, coats, and jumpers are clearly labelled with your child’s name. As the weather becomes colder, it is important that children come to school with a coat each day, particularly between November and March, as they will be outside during playtimes and lunchtimes.</a:t>
            </a:r>
          </a:p>
          <a:p>
            <a:pPr marL="0" indent="0">
              <a:buNone/>
            </a:pPr>
            <a:r>
              <a:rPr lang="en-GB" sz="1400" u="sng" dirty="0"/>
              <a:t>Show and tells</a:t>
            </a:r>
          </a:p>
          <a:p>
            <a:pPr marL="0" indent="0">
              <a:buNone/>
            </a:pPr>
            <a:r>
              <a:rPr lang="en-GB" sz="1400" dirty="0"/>
              <a:t>While we do not have regular Show and Tell sessions, we are always happy to celebrate achievements during whole-school assemblies or share items that are relevant to our current learning topics. We will incorporate these opportunities when time allows, but please be aware that it may not always be immediate due to the demands of the school day.</a:t>
            </a:r>
          </a:p>
          <a:p>
            <a:pPr marL="0" indent="0">
              <a:buNone/>
            </a:pPr>
            <a:r>
              <a:rPr lang="en-GB" sz="1400" u="sng" dirty="0">
                <a:effectLst/>
              </a:rPr>
              <a:t>Snacks </a:t>
            </a:r>
          </a:p>
          <a:p>
            <a:pPr marL="0" indent="0">
              <a:buNone/>
            </a:pPr>
            <a:r>
              <a:rPr lang="en-GB" sz="1400" dirty="0"/>
              <a:t>Information regarding suitable snacks has already been shared with parents and carers. As a reminder, any snacks that do not meet the school's healthy eating guidelines will be set aside and returned to the child at the end of the school day.</a:t>
            </a:r>
          </a:p>
          <a:p>
            <a:pPr marL="0" indent="0">
              <a:buNone/>
            </a:pPr>
            <a:r>
              <a:rPr lang="en-GB" sz="1400" u="sng" dirty="0">
                <a:effectLst/>
              </a:rPr>
              <a:t>Wellies and waterproofs </a:t>
            </a:r>
            <a:endParaRPr lang="en-GB" sz="1400" u="sng" dirty="0"/>
          </a:p>
          <a:p>
            <a:pPr marL="0" indent="0">
              <a:buNone/>
            </a:pPr>
            <a:r>
              <a:rPr lang="en-US" sz="1400" i="0" dirty="0">
                <a:effectLst/>
                <a:latin typeface="Grandstander"/>
              </a:rPr>
              <a:t>Please send your child in with a named bag containing waterproof trousers and welly boots. These will be kept in school so your child is ready to get outside whenever we can! A waterproof jacket is welcome, but a normal coat worn to school is absolutely fine too.</a:t>
            </a:r>
          </a:p>
        </p:txBody>
      </p:sp>
    </p:spTree>
    <p:extLst>
      <p:ext uri="{BB962C8B-B14F-4D97-AF65-F5344CB8AC3E}">
        <p14:creationId xmlns:p14="http://schemas.microsoft.com/office/powerpoint/2010/main" val="4167227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F4700-AF0B-07E3-C381-B2EF3FEDA93C}"/>
              </a:ext>
            </a:extLst>
          </p:cNvPr>
          <p:cNvSpPr>
            <a:spLocks noGrp="1"/>
          </p:cNvSpPr>
          <p:nvPr>
            <p:ph type="title"/>
          </p:nvPr>
        </p:nvSpPr>
        <p:spPr>
          <a:xfrm>
            <a:off x="713225" y="256471"/>
            <a:ext cx="3513300" cy="1161300"/>
          </a:xfrm>
        </p:spPr>
        <p:txBody>
          <a:bodyPr/>
          <a:lstStyle/>
          <a:p>
            <a:r>
              <a:rPr lang="en-US" dirty="0"/>
              <a:t>PE</a:t>
            </a:r>
            <a:endParaRPr lang="en-GB" dirty="0"/>
          </a:p>
        </p:txBody>
      </p:sp>
      <p:sp>
        <p:nvSpPr>
          <p:cNvPr id="3" name="Subtitle 2">
            <a:extLst>
              <a:ext uri="{FF2B5EF4-FFF2-40B4-BE49-F238E27FC236}">
                <a16:creationId xmlns:a16="http://schemas.microsoft.com/office/drawing/2014/main" id="{6CE98456-A9D2-6D98-56E6-F51D80DACCA2}"/>
              </a:ext>
            </a:extLst>
          </p:cNvPr>
          <p:cNvSpPr>
            <a:spLocks noGrp="1"/>
          </p:cNvSpPr>
          <p:nvPr>
            <p:ph type="subTitle" idx="1"/>
          </p:nvPr>
        </p:nvSpPr>
        <p:spPr>
          <a:xfrm>
            <a:off x="713225" y="1339412"/>
            <a:ext cx="7189804" cy="3005817"/>
          </a:xfrm>
        </p:spPr>
        <p:txBody>
          <a:bodyPr/>
          <a:lstStyle/>
          <a:p>
            <a:pPr marL="0" indent="0">
              <a:buNone/>
            </a:pPr>
            <a:r>
              <a:rPr lang="en-GB" sz="2000" dirty="0"/>
              <a:t>Our PE lessons are on </a:t>
            </a:r>
            <a:r>
              <a:rPr lang="en-GB" sz="2000" b="1" dirty="0"/>
              <a:t>Tuesdays</a:t>
            </a:r>
            <a:r>
              <a:rPr lang="en-GB" sz="2000" dirty="0"/>
              <a:t> and </a:t>
            </a:r>
            <a:r>
              <a:rPr lang="en-GB" sz="2000" b="1" dirty="0"/>
              <a:t>Thursdays</a:t>
            </a:r>
            <a:r>
              <a:rPr lang="en-GB" sz="2000" dirty="0"/>
              <a:t>. </a:t>
            </a:r>
          </a:p>
          <a:p>
            <a:pPr marL="0" indent="0">
              <a:buNone/>
            </a:pPr>
            <a:r>
              <a:rPr lang="en-GB" sz="2000" dirty="0"/>
              <a:t>Children should </a:t>
            </a:r>
            <a:r>
              <a:rPr lang="en-GB" sz="2000" b="1" dirty="0"/>
              <a:t>wear their PE kit to school</a:t>
            </a:r>
            <a:r>
              <a:rPr lang="en-GB" sz="2000" dirty="0"/>
              <a:t> on these days, including trainers. </a:t>
            </a:r>
          </a:p>
          <a:p>
            <a:pPr marL="0" indent="0">
              <a:buNone/>
            </a:pPr>
            <a:r>
              <a:rPr lang="en-GB" sz="2000" dirty="0"/>
              <a:t>Earrings must not be worn and long hair must be tied back. </a:t>
            </a:r>
          </a:p>
          <a:p>
            <a:pPr marL="0" indent="0">
              <a:buNone/>
            </a:pPr>
            <a:endParaRPr lang="en-GB" sz="2000" dirty="0"/>
          </a:p>
          <a:p>
            <a:endParaRPr lang="en-GB" dirty="0"/>
          </a:p>
          <a:p>
            <a:pPr algn="ctr"/>
            <a:r>
              <a:rPr lang="en-GB" sz="2000" dirty="0"/>
              <a:t>Tuesday PE sessions are with Lucas at EPC and Thursday PE sessions are taught by Miss Gorrod.</a:t>
            </a:r>
          </a:p>
        </p:txBody>
      </p:sp>
    </p:spTree>
    <p:extLst>
      <p:ext uri="{BB962C8B-B14F-4D97-AF65-F5344CB8AC3E}">
        <p14:creationId xmlns:p14="http://schemas.microsoft.com/office/powerpoint/2010/main" val="2491515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E08A7-A329-F06F-149F-9A6AAD4BF916}"/>
              </a:ext>
            </a:extLst>
          </p:cNvPr>
          <p:cNvSpPr>
            <a:spLocks noGrp="1"/>
          </p:cNvSpPr>
          <p:nvPr>
            <p:ph type="title"/>
          </p:nvPr>
        </p:nvSpPr>
        <p:spPr>
          <a:xfrm>
            <a:off x="713225" y="215900"/>
            <a:ext cx="3513300" cy="1161300"/>
          </a:xfrm>
        </p:spPr>
        <p:txBody>
          <a:bodyPr/>
          <a:lstStyle/>
          <a:p>
            <a:r>
              <a:rPr lang="en-US" dirty="0"/>
              <a:t>Key days </a:t>
            </a:r>
            <a:endParaRPr lang="en-GB" dirty="0"/>
          </a:p>
        </p:txBody>
      </p:sp>
      <p:sp>
        <p:nvSpPr>
          <p:cNvPr id="3" name="Subtitle 2">
            <a:extLst>
              <a:ext uri="{FF2B5EF4-FFF2-40B4-BE49-F238E27FC236}">
                <a16:creationId xmlns:a16="http://schemas.microsoft.com/office/drawing/2014/main" id="{25E462FA-3D6B-FE3D-4E91-C611FB10A5E7}"/>
              </a:ext>
            </a:extLst>
          </p:cNvPr>
          <p:cNvSpPr>
            <a:spLocks noGrp="1"/>
          </p:cNvSpPr>
          <p:nvPr>
            <p:ph type="subTitle" idx="1"/>
          </p:nvPr>
        </p:nvSpPr>
        <p:spPr>
          <a:xfrm>
            <a:off x="662424" y="1432285"/>
            <a:ext cx="6993861" cy="3226801"/>
          </a:xfrm>
        </p:spPr>
        <p:txBody>
          <a:bodyPr/>
          <a:lstStyle/>
          <a:p>
            <a:r>
              <a:rPr lang="en-US" sz="1800" b="1" dirty="0"/>
              <a:t>Monday</a:t>
            </a:r>
          </a:p>
          <a:p>
            <a:pPr>
              <a:buFont typeface="Arial" panose="020B0604020202020204" pitchFamily="34" charset="0"/>
              <a:buChar char="•"/>
            </a:pPr>
            <a:r>
              <a:rPr lang="en-US" sz="1800" dirty="0"/>
              <a:t>Library</a:t>
            </a:r>
          </a:p>
          <a:p>
            <a:pPr>
              <a:buFont typeface="Arial" panose="020B0604020202020204" pitchFamily="34" charset="0"/>
              <a:buChar char="•"/>
            </a:pPr>
            <a:r>
              <a:rPr lang="en-US" sz="1800" dirty="0"/>
              <a:t>In class spelling check (starting on Monday 21</a:t>
            </a:r>
            <a:r>
              <a:rPr lang="en-US" sz="1800" baseline="30000" dirty="0"/>
              <a:t>st</a:t>
            </a:r>
            <a:r>
              <a:rPr lang="en-US" sz="1800" dirty="0"/>
              <a:t> September 2026)</a:t>
            </a:r>
          </a:p>
          <a:p>
            <a:pPr>
              <a:buFont typeface="Arial" panose="020B0604020202020204" pitchFamily="34" charset="0"/>
              <a:buChar char="•"/>
            </a:pPr>
            <a:r>
              <a:rPr lang="en-US" sz="1800" dirty="0"/>
              <a:t>Book change day</a:t>
            </a:r>
          </a:p>
          <a:p>
            <a:endParaRPr lang="en-US" sz="1800" dirty="0"/>
          </a:p>
          <a:p>
            <a:r>
              <a:rPr lang="en-US" sz="1800" b="1" dirty="0"/>
              <a:t>Tuesday</a:t>
            </a:r>
          </a:p>
          <a:p>
            <a:pPr>
              <a:buFont typeface="Arial" panose="020B0604020202020204" pitchFamily="34" charset="0"/>
              <a:buChar char="•"/>
            </a:pPr>
            <a:r>
              <a:rPr lang="en-US" sz="1800" dirty="0"/>
              <a:t>EPC PE (wearing PE kit into school)</a:t>
            </a:r>
          </a:p>
          <a:p>
            <a:endParaRPr lang="en-US" sz="1800" dirty="0"/>
          </a:p>
          <a:p>
            <a:r>
              <a:rPr lang="en-US" sz="1800" b="1" dirty="0"/>
              <a:t>Thursday</a:t>
            </a:r>
          </a:p>
          <a:p>
            <a:pPr>
              <a:buFont typeface="Arial" panose="020B0604020202020204" pitchFamily="34" charset="0"/>
              <a:buChar char="•"/>
            </a:pPr>
            <a:r>
              <a:rPr lang="en-US" sz="1800" dirty="0"/>
              <a:t>Class teacher PE (wearing PE kit into school)</a:t>
            </a:r>
          </a:p>
          <a:p>
            <a:pPr>
              <a:buFont typeface="Arial" panose="020B0604020202020204" pitchFamily="34" charset="0"/>
              <a:buChar char="•"/>
            </a:pPr>
            <a:r>
              <a:rPr lang="en-US" sz="1800" dirty="0"/>
              <a:t>Book change day</a:t>
            </a:r>
            <a:endParaRPr lang="en-GB" sz="1800" dirty="0"/>
          </a:p>
        </p:txBody>
      </p:sp>
      <p:sp>
        <p:nvSpPr>
          <p:cNvPr id="4" name="TextBox 3">
            <a:extLst>
              <a:ext uri="{FF2B5EF4-FFF2-40B4-BE49-F238E27FC236}">
                <a16:creationId xmlns:a16="http://schemas.microsoft.com/office/drawing/2014/main" id="{A6DC09F6-8377-5A80-B1B6-B788C4C998E4}"/>
              </a:ext>
            </a:extLst>
          </p:cNvPr>
          <p:cNvSpPr txBox="1"/>
          <p:nvPr/>
        </p:nvSpPr>
        <p:spPr>
          <a:xfrm>
            <a:off x="6416359" y="103183"/>
            <a:ext cx="2333548" cy="1055608"/>
          </a:xfrm>
          <a:prstGeom prst="flowChartAlternateProcess">
            <a:avLst/>
          </a:prstGeom>
          <a:noFill/>
          <a:ln>
            <a:solidFill>
              <a:schemeClr val="accent2">
                <a:lumMod val="75000"/>
              </a:schemeClr>
            </a:solidFill>
          </a:ln>
        </p:spPr>
        <p:txBody>
          <a:bodyPr wrap="square" rtlCol="0">
            <a:spAutoFit/>
          </a:bodyPr>
          <a:lstStyle/>
          <a:p>
            <a:r>
              <a:rPr lang="en-GB" dirty="0">
                <a:latin typeface="Albert Sans"/>
              </a:rPr>
              <a:t>Class assemblies</a:t>
            </a:r>
          </a:p>
          <a:p>
            <a:r>
              <a:rPr lang="en-GB" dirty="0">
                <a:latin typeface="Albert Sans"/>
              </a:rPr>
              <a:t>Friday 22</a:t>
            </a:r>
            <a:r>
              <a:rPr lang="en-GB" baseline="30000" dirty="0">
                <a:latin typeface="Albert Sans"/>
              </a:rPr>
              <a:t>nd</a:t>
            </a:r>
            <a:r>
              <a:rPr lang="en-GB" dirty="0">
                <a:latin typeface="Albert Sans"/>
              </a:rPr>
              <a:t> January 2027</a:t>
            </a:r>
          </a:p>
          <a:p>
            <a:r>
              <a:rPr lang="en-GB" dirty="0">
                <a:latin typeface="Albert Sans"/>
              </a:rPr>
              <a:t>Friday 21</a:t>
            </a:r>
            <a:r>
              <a:rPr lang="en-GB" baseline="30000" dirty="0">
                <a:latin typeface="Albert Sans"/>
              </a:rPr>
              <a:t>st</a:t>
            </a:r>
            <a:r>
              <a:rPr lang="en-GB" dirty="0">
                <a:latin typeface="Albert Sans"/>
              </a:rPr>
              <a:t> May 2027</a:t>
            </a:r>
          </a:p>
          <a:p>
            <a:endParaRPr lang="en-GB" dirty="0">
              <a:latin typeface="Albert Sans"/>
            </a:endParaRPr>
          </a:p>
        </p:txBody>
      </p:sp>
      <p:sp>
        <p:nvSpPr>
          <p:cNvPr id="5" name="TextBox 4">
            <a:extLst>
              <a:ext uri="{FF2B5EF4-FFF2-40B4-BE49-F238E27FC236}">
                <a16:creationId xmlns:a16="http://schemas.microsoft.com/office/drawing/2014/main" id="{3A9A379F-8111-29FF-6744-6F5E451C33C1}"/>
              </a:ext>
            </a:extLst>
          </p:cNvPr>
          <p:cNvSpPr txBox="1"/>
          <p:nvPr/>
        </p:nvSpPr>
        <p:spPr>
          <a:xfrm>
            <a:off x="6416359" y="2554530"/>
            <a:ext cx="2617621" cy="2485787"/>
          </a:xfrm>
          <a:prstGeom prst="flowChartAlternateProcess">
            <a:avLst/>
          </a:prstGeom>
          <a:noFill/>
          <a:ln>
            <a:solidFill>
              <a:schemeClr val="accent2">
                <a:lumMod val="75000"/>
              </a:schemeClr>
            </a:solidFill>
          </a:ln>
        </p:spPr>
        <p:txBody>
          <a:bodyPr wrap="square" rtlCol="0">
            <a:spAutoFit/>
          </a:bodyPr>
          <a:lstStyle/>
          <a:p>
            <a:r>
              <a:rPr lang="en-GB" dirty="0">
                <a:latin typeface="Albert Sans"/>
              </a:rPr>
              <a:t>Class trips </a:t>
            </a:r>
          </a:p>
          <a:p>
            <a:endParaRPr lang="en-GB" dirty="0">
              <a:latin typeface="Albert Sans"/>
            </a:endParaRPr>
          </a:p>
          <a:p>
            <a:r>
              <a:rPr lang="en-GB" dirty="0">
                <a:latin typeface="Albert Sans"/>
              </a:rPr>
              <a:t>21</a:t>
            </a:r>
            <a:r>
              <a:rPr lang="en-GB" baseline="30000" dirty="0">
                <a:latin typeface="Albert Sans"/>
              </a:rPr>
              <a:t>st</a:t>
            </a:r>
            <a:r>
              <a:rPr lang="en-GB" dirty="0">
                <a:latin typeface="Albert Sans"/>
              </a:rPr>
              <a:t> October 2026– Milestones</a:t>
            </a:r>
          </a:p>
          <a:p>
            <a:endParaRPr lang="en-GB" dirty="0">
              <a:latin typeface="Albert Sans"/>
            </a:endParaRPr>
          </a:p>
          <a:p>
            <a:r>
              <a:rPr lang="en-GB" dirty="0">
                <a:latin typeface="Albert Sans"/>
              </a:rPr>
              <a:t>23</a:t>
            </a:r>
            <a:r>
              <a:rPr lang="en-GB" baseline="30000" dirty="0">
                <a:latin typeface="Albert Sans"/>
              </a:rPr>
              <a:t>rd</a:t>
            </a:r>
            <a:r>
              <a:rPr lang="en-GB" dirty="0">
                <a:latin typeface="Albert Sans"/>
              </a:rPr>
              <a:t> April 2027 – Windsor castle</a:t>
            </a:r>
          </a:p>
          <a:p>
            <a:endParaRPr lang="en-GB" dirty="0">
              <a:latin typeface="Albert Sans"/>
            </a:endParaRPr>
          </a:p>
          <a:p>
            <a:r>
              <a:rPr lang="en-GB" dirty="0">
                <a:latin typeface="Albert Sans"/>
              </a:rPr>
              <a:t>June 2027 – walk along Hatch Ride</a:t>
            </a:r>
          </a:p>
        </p:txBody>
      </p:sp>
    </p:spTree>
    <p:extLst>
      <p:ext uri="{BB962C8B-B14F-4D97-AF65-F5344CB8AC3E}">
        <p14:creationId xmlns:p14="http://schemas.microsoft.com/office/powerpoint/2010/main" val="1159320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2D52F-271B-90BF-82D0-59737E97559D}"/>
              </a:ext>
            </a:extLst>
          </p:cNvPr>
          <p:cNvSpPr txBox="1">
            <a:spLocks/>
          </p:cNvSpPr>
          <p:nvPr/>
        </p:nvSpPr>
        <p:spPr>
          <a:xfrm>
            <a:off x="364882" y="377771"/>
            <a:ext cx="3858776" cy="96432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r>
              <a:rPr lang="en-US" sz="4400" b="1" dirty="0">
                <a:latin typeface="Grandstander"/>
              </a:rPr>
              <a:t>Thank you for coming!</a:t>
            </a:r>
            <a:endParaRPr lang="en-GB" sz="4400" b="1" dirty="0">
              <a:latin typeface="Grandstander"/>
            </a:endParaRPr>
          </a:p>
        </p:txBody>
      </p:sp>
      <p:sp>
        <p:nvSpPr>
          <p:cNvPr id="3" name="Subtitle 2">
            <a:extLst>
              <a:ext uri="{FF2B5EF4-FFF2-40B4-BE49-F238E27FC236}">
                <a16:creationId xmlns:a16="http://schemas.microsoft.com/office/drawing/2014/main" id="{2CF4B69E-0656-071B-88A6-0FF7294297A0}"/>
              </a:ext>
            </a:extLst>
          </p:cNvPr>
          <p:cNvSpPr txBox="1">
            <a:spLocks/>
          </p:cNvSpPr>
          <p:nvPr/>
        </p:nvSpPr>
        <p:spPr>
          <a:xfrm>
            <a:off x="364882" y="1719343"/>
            <a:ext cx="4975214" cy="270542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a:lstStyle>
          <a:p>
            <a:r>
              <a:rPr lang="en-US" sz="2800" b="1" dirty="0">
                <a:latin typeface="Grandstander"/>
              </a:rPr>
              <a:t>Any questions?</a:t>
            </a:r>
          </a:p>
          <a:p>
            <a:r>
              <a:rPr lang="en-US" sz="2800" b="1" dirty="0">
                <a:latin typeface="Grandstander"/>
              </a:rPr>
              <a:t>If you think of questions at a later time, please email </a:t>
            </a:r>
            <a:r>
              <a:rPr lang="en-US" sz="2400" b="1" dirty="0">
                <a:latin typeface="Grandstander"/>
                <a:hlinkClick r:id="rId2"/>
              </a:rPr>
              <a:t>admin@hatchride.wokingham.sch.uk</a:t>
            </a:r>
            <a:r>
              <a:rPr lang="en-US" sz="2400" b="1" dirty="0">
                <a:latin typeface="Grandstander"/>
              </a:rPr>
              <a:t> </a:t>
            </a:r>
            <a:r>
              <a:rPr lang="en-US" sz="2800" b="1" dirty="0">
                <a:latin typeface="Grandstander"/>
              </a:rPr>
              <a:t>or speak to Miss Gorrod before or after school</a:t>
            </a:r>
            <a:endParaRPr lang="en-GB" sz="2800" b="1" dirty="0">
              <a:latin typeface="Grandstander"/>
            </a:endParaRPr>
          </a:p>
        </p:txBody>
      </p:sp>
    </p:spTree>
    <p:extLst>
      <p:ext uri="{BB962C8B-B14F-4D97-AF65-F5344CB8AC3E}">
        <p14:creationId xmlns:p14="http://schemas.microsoft.com/office/powerpoint/2010/main" val="224384633"/>
      </p:ext>
    </p:extLst>
  </p:cSld>
  <p:clrMapOvr>
    <a:masterClrMapping/>
  </p:clrMapOvr>
</p:sld>
</file>

<file path=ppt/theme/theme1.xml><?xml version="1.0" encoding="utf-8"?>
<a:theme xmlns:a="http://schemas.openxmlformats.org/drawingml/2006/main" name="Back to School From Winter Break Activities! by Slidesgo">
  <a:themeElements>
    <a:clrScheme name="Simple Light">
      <a:dk1>
        <a:srgbClr val="3B1F1F"/>
      </a:dk1>
      <a:lt1>
        <a:srgbClr val="FFF8F8"/>
      </a:lt1>
      <a:dk2>
        <a:srgbClr val="F7CABE"/>
      </a:dk2>
      <a:lt2>
        <a:srgbClr val="F3AA56"/>
      </a:lt2>
      <a:accent1>
        <a:srgbClr val="EC7070"/>
      </a:accent1>
      <a:accent2>
        <a:srgbClr val="50ABE6"/>
      </a:accent2>
      <a:accent3>
        <a:srgbClr val="FFFFFF"/>
      </a:accent3>
      <a:accent4>
        <a:srgbClr val="FFFFFF"/>
      </a:accent4>
      <a:accent5>
        <a:srgbClr val="FFFFFF"/>
      </a:accent5>
      <a:accent6>
        <a:srgbClr val="FFFFFF"/>
      </a:accent6>
      <a:hlink>
        <a:srgbClr val="3B1F1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TotalTime>
  <Words>1073</Words>
  <Application>Microsoft Office PowerPoint</Application>
  <PresentationFormat>On-screen Show (16:9)</PresentationFormat>
  <Paragraphs>69</Paragraphs>
  <Slides>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Albert Sans</vt:lpstr>
      <vt:lpstr>-apple-system-body</vt:lpstr>
      <vt:lpstr>Arial</vt:lpstr>
      <vt:lpstr>Grandstander</vt:lpstr>
      <vt:lpstr>Back to School From Winter Break Activities! by Slidesgo</vt:lpstr>
      <vt:lpstr>Welcome to Year 1!</vt:lpstr>
      <vt:lpstr>A day in Year 1</vt:lpstr>
      <vt:lpstr>Behaviour</vt:lpstr>
      <vt:lpstr>Reading </vt:lpstr>
      <vt:lpstr>Spellings</vt:lpstr>
      <vt:lpstr>Things to remember</vt:lpstr>
      <vt:lpstr>PE</vt:lpstr>
      <vt:lpstr>Key days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Miss Gorrod</cp:lastModifiedBy>
  <cp:revision>1</cp:revision>
  <dcterms:modified xsi:type="dcterms:W3CDTF">2026-09-10T14:47:38Z</dcterms:modified>
</cp:coreProperties>
</file>